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p:scale>
          <a:sx n="100" d="100"/>
          <a:sy n="100" d="100"/>
        </p:scale>
        <p:origin x="-894" y="-7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0A3AA7-9FC6-47C4-A4AC-DBC314D43B9F}" type="doc">
      <dgm:prSet loTypeId="urn:microsoft.com/office/officeart/2005/8/layout/hierarchy3" loCatId="hierarchy" qsTypeId="urn:microsoft.com/office/officeart/2005/8/quickstyle/simple5" qsCatId="simple" csTypeId="urn:microsoft.com/office/officeart/2005/8/colors/accent1_2" csCatId="accent1" phldr="1"/>
      <dgm:spPr/>
      <dgm:t>
        <a:bodyPr/>
        <a:lstStyle/>
        <a:p>
          <a:endParaRPr lang="en-US"/>
        </a:p>
      </dgm:t>
    </dgm:pt>
    <dgm:pt modelId="{2DCC7038-0042-4387-8952-4BFDEFFDA255}">
      <dgm:prSet phldrT="[Text]" custT="1"/>
      <dgm:spPr/>
      <dgm:t>
        <a:bodyPr/>
        <a:lstStyle/>
        <a:p>
          <a:pPr algn="ctr"/>
          <a:r>
            <a:rPr lang="en-US" sz="2000" dirty="0" smtClean="0"/>
            <a:t>DIMENSION:SYSTEMATIC STYLE</a:t>
          </a:r>
          <a:endParaRPr lang="en-US" sz="2000" dirty="0"/>
        </a:p>
      </dgm:t>
    </dgm:pt>
    <dgm:pt modelId="{7C2A97CE-7CB2-4177-9ECE-68C5114037C7}" type="parTrans" cxnId="{93D9BBAC-D0CD-4047-A241-D20612B0704F}">
      <dgm:prSet/>
      <dgm:spPr/>
      <dgm:t>
        <a:bodyPr/>
        <a:lstStyle/>
        <a:p>
          <a:endParaRPr lang="en-US"/>
        </a:p>
      </dgm:t>
    </dgm:pt>
    <dgm:pt modelId="{49C8754B-FC44-436C-9D0E-D09152715904}" type="sibTrans" cxnId="{93D9BBAC-D0CD-4047-A241-D20612B0704F}">
      <dgm:prSet/>
      <dgm:spPr/>
      <dgm:t>
        <a:bodyPr/>
        <a:lstStyle/>
        <a:p>
          <a:endParaRPr lang="en-US"/>
        </a:p>
      </dgm:t>
    </dgm:pt>
    <dgm:pt modelId="{04E2BD9B-5CBE-47F7-B282-60787680644C}">
      <dgm:prSet phldrT="[Text]"/>
      <dgm:spPr/>
      <dgm:t>
        <a:bodyPr/>
        <a:lstStyle/>
        <a:p>
          <a:endParaRPr lang="en-US" sz="1900" dirty="0"/>
        </a:p>
      </dgm:t>
    </dgm:pt>
    <dgm:pt modelId="{4E54B7EA-A3CE-46A9-BB62-091F9B1ABC0F}" type="parTrans" cxnId="{112482F7-33A2-40EB-86E4-5152409148C6}">
      <dgm:prSet/>
      <dgm:spPr/>
      <dgm:t>
        <a:bodyPr/>
        <a:lstStyle/>
        <a:p>
          <a:endParaRPr lang="en-US"/>
        </a:p>
      </dgm:t>
    </dgm:pt>
    <dgm:pt modelId="{474B60ED-DE7F-46EF-A47C-4F3675E3B8B8}" type="sibTrans" cxnId="{112482F7-33A2-40EB-86E4-5152409148C6}">
      <dgm:prSet/>
      <dgm:spPr/>
      <dgm:t>
        <a:bodyPr/>
        <a:lstStyle/>
        <a:p>
          <a:endParaRPr lang="en-US"/>
        </a:p>
      </dgm:t>
    </dgm:pt>
    <dgm:pt modelId="{C8E0B3AB-BD1C-4647-9DAF-774666BF1375}">
      <dgm:prSet phldrT="[Text]" custT="1"/>
      <dgm:spPr/>
      <dgm:t>
        <a:bodyPr/>
        <a:lstStyle/>
        <a:p>
          <a:r>
            <a:rPr lang="en-US" sz="2000" dirty="0" smtClean="0"/>
            <a:t>INTUITIVE STYLE</a:t>
          </a:r>
          <a:endParaRPr lang="en-US" sz="2000" dirty="0"/>
        </a:p>
      </dgm:t>
    </dgm:pt>
    <dgm:pt modelId="{C9427571-7960-415B-9575-AF9410CB7FBF}" type="parTrans" cxnId="{92809FAF-BBA2-4BCE-87EF-C7613294B1D6}">
      <dgm:prSet/>
      <dgm:spPr/>
      <dgm:t>
        <a:bodyPr/>
        <a:lstStyle/>
        <a:p>
          <a:endParaRPr lang="en-US"/>
        </a:p>
      </dgm:t>
    </dgm:pt>
    <dgm:pt modelId="{F0DD9B1F-80F3-4C59-93DC-4EC66536FA01}" type="sibTrans" cxnId="{92809FAF-BBA2-4BCE-87EF-C7613294B1D6}">
      <dgm:prSet/>
      <dgm:spPr/>
      <dgm:t>
        <a:bodyPr/>
        <a:lstStyle/>
        <a:p>
          <a:endParaRPr lang="en-US"/>
        </a:p>
      </dgm:t>
    </dgm:pt>
    <dgm:pt modelId="{F5DCE3C3-8B90-438C-9BC8-3F2581E30642}">
      <dgm:prSet custT="1"/>
      <dgm:spPr/>
      <dgm:t>
        <a:bodyPr/>
        <a:lstStyle/>
        <a:p>
          <a:r>
            <a:rPr lang="en-US" sz="1600" dirty="0" smtClean="0"/>
            <a:t>WEIGH ALL THE CONSIDERATIONS IN A PROBLEM .</a:t>
          </a:r>
          <a:endParaRPr lang="en-US" sz="1600" dirty="0"/>
        </a:p>
      </dgm:t>
    </dgm:pt>
    <dgm:pt modelId="{B899C2C6-80CF-4E64-91BE-3C475ABBCDF7}" type="parTrans" cxnId="{B909E58B-58A0-4503-AD69-5D63C9580085}">
      <dgm:prSet/>
      <dgm:spPr/>
      <dgm:t>
        <a:bodyPr/>
        <a:lstStyle/>
        <a:p>
          <a:endParaRPr lang="en-US"/>
        </a:p>
      </dgm:t>
    </dgm:pt>
    <dgm:pt modelId="{D3FF30EB-1599-4A5D-A5FB-F50D782A1BC8}" type="sibTrans" cxnId="{B909E58B-58A0-4503-AD69-5D63C9580085}">
      <dgm:prSet/>
      <dgm:spPr/>
      <dgm:t>
        <a:bodyPr/>
        <a:lstStyle/>
        <a:p>
          <a:endParaRPr lang="en-US"/>
        </a:p>
      </dgm:t>
    </dgm:pt>
    <dgm:pt modelId="{A7114972-908A-4767-85C4-C0A5C57093CA}">
      <dgm:prSet/>
      <dgm:spPr/>
      <dgm:t>
        <a:bodyPr/>
        <a:lstStyle/>
        <a:p>
          <a:endParaRPr lang="en-US" sz="1500" dirty="0"/>
        </a:p>
      </dgm:t>
    </dgm:pt>
    <dgm:pt modelId="{68A1BCAE-12CB-4BE5-AFC9-D69F9DB3098E}" type="parTrans" cxnId="{EE095689-6401-4415-AE9B-7E541ECEBFE8}">
      <dgm:prSet/>
      <dgm:spPr/>
      <dgm:t>
        <a:bodyPr/>
        <a:lstStyle/>
        <a:p>
          <a:endParaRPr lang="en-US"/>
        </a:p>
      </dgm:t>
    </dgm:pt>
    <dgm:pt modelId="{C25E2E34-BB06-492B-BB0E-540B2432C609}" type="sibTrans" cxnId="{EE095689-6401-4415-AE9B-7E541ECEBFE8}">
      <dgm:prSet/>
      <dgm:spPr/>
      <dgm:t>
        <a:bodyPr/>
        <a:lstStyle/>
        <a:p>
          <a:endParaRPr lang="en-US"/>
        </a:p>
      </dgm:t>
    </dgm:pt>
    <dgm:pt modelId="{D1710E5A-9FD6-4774-B640-FBFAC74D3798}">
      <dgm:prSet custT="1"/>
      <dgm:spPr/>
      <dgm:t>
        <a:bodyPr/>
        <a:lstStyle/>
        <a:p>
          <a:r>
            <a:rPr lang="en-US" sz="1600" dirty="0" smtClean="0"/>
            <a:t>WORK OUT ALL THE LOOPHOLES.</a:t>
          </a:r>
          <a:endParaRPr lang="en-US" sz="1600" dirty="0"/>
        </a:p>
      </dgm:t>
    </dgm:pt>
    <dgm:pt modelId="{F4993740-0489-4ECB-9558-282EDB4044A9}" type="parTrans" cxnId="{346C660D-464F-49F1-8A4E-03BFCA901F2F}">
      <dgm:prSet/>
      <dgm:spPr/>
      <dgm:t>
        <a:bodyPr/>
        <a:lstStyle/>
        <a:p>
          <a:endParaRPr lang="en-US"/>
        </a:p>
      </dgm:t>
    </dgm:pt>
    <dgm:pt modelId="{1416A9A2-FDAF-4754-8790-C1D3B1E93591}" type="sibTrans" cxnId="{346C660D-464F-49F1-8A4E-03BFCA901F2F}">
      <dgm:prSet/>
      <dgm:spPr/>
      <dgm:t>
        <a:bodyPr/>
        <a:lstStyle/>
        <a:p>
          <a:endParaRPr lang="en-US"/>
        </a:p>
      </dgm:t>
    </dgm:pt>
    <dgm:pt modelId="{879CA6E2-F559-49D4-8E37-B1AAE9497266}">
      <dgm:prSet custT="1"/>
      <dgm:spPr/>
      <dgm:t>
        <a:bodyPr/>
        <a:lstStyle/>
        <a:p>
          <a:r>
            <a:rPr lang="en-US" sz="1600" dirty="0" smtClean="0"/>
            <a:t>VENTURE A SOLUTION.</a:t>
          </a:r>
          <a:endParaRPr lang="en-US" sz="1600" dirty="0"/>
        </a:p>
      </dgm:t>
    </dgm:pt>
    <dgm:pt modelId="{56245895-5120-4405-A5FC-A509EFEA448E}" type="parTrans" cxnId="{1059DA70-0448-4462-9DD2-6C0945FC45B4}">
      <dgm:prSet/>
      <dgm:spPr/>
      <dgm:t>
        <a:bodyPr/>
        <a:lstStyle/>
        <a:p>
          <a:endParaRPr lang="en-US"/>
        </a:p>
      </dgm:t>
    </dgm:pt>
    <dgm:pt modelId="{FE77F839-984E-440E-A97E-5E818D409BD5}" type="sibTrans" cxnId="{1059DA70-0448-4462-9DD2-6C0945FC45B4}">
      <dgm:prSet/>
      <dgm:spPr/>
      <dgm:t>
        <a:bodyPr/>
        <a:lstStyle/>
        <a:p>
          <a:endParaRPr lang="en-US"/>
        </a:p>
      </dgm:t>
    </dgm:pt>
    <dgm:pt modelId="{FC5CFA76-2406-4618-814B-DFEF37D9EC57}">
      <dgm:prSet/>
      <dgm:spPr/>
      <dgm:t>
        <a:bodyPr/>
        <a:lstStyle/>
        <a:p>
          <a:endParaRPr lang="en-US" sz="2200" dirty="0"/>
        </a:p>
      </dgm:t>
    </dgm:pt>
    <dgm:pt modelId="{95556B0D-0DF1-49BD-BDFA-E8395300A9BC}" type="parTrans" cxnId="{F1A00289-EAEE-4033-9FAC-1C6CDD9BCD9F}">
      <dgm:prSet/>
      <dgm:spPr/>
      <dgm:t>
        <a:bodyPr/>
        <a:lstStyle/>
        <a:p>
          <a:endParaRPr lang="en-US"/>
        </a:p>
      </dgm:t>
    </dgm:pt>
    <dgm:pt modelId="{4E385771-AF5B-42D7-A471-6642C4A63977}" type="sibTrans" cxnId="{F1A00289-EAEE-4033-9FAC-1C6CDD9BCD9F}">
      <dgm:prSet/>
      <dgm:spPr/>
      <dgm:t>
        <a:bodyPr/>
        <a:lstStyle/>
        <a:p>
          <a:endParaRPr lang="en-US"/>
        </a:p>
      </dgm:t>
    </dgm:pt>
    <dgm:pt modelId="{F3BC2BB4-CF60-4229-A550-E6448AF4D65F}">
      <dgm:prSet custT="1"/>
      <dgm:spPr/>
      <dgm:t>
        <a:bodyPr/>
        <a:lstStyle/>
        <a:p>
          <a:r>
            <a:rPr lang="en-US" sz="1600" dirty="0" smtClean="0"/>
            <a:t>MAKE A NUMBER OF DIFFERENT GAMBLES ON THE BASIS OF ‘HUNCHES’ WITH POSSIBLY SEVERAL SUCCESSIVE GAMBLES BEFORE A SOLUTION IS ACHIEVED.</a:t>
          </a:r>
          <a:endParaRPr lang="en-US" sz="1600" dirty="0"/>
        </a:p>
      </dgm:t>
    </dgm:pt>
    <dgm:pt modelId="{DCA970E0-76CC-4B7C-9FB1-E85C461EB326}" type="parTrans" cxnId="{BFA16948-78B0-4308-8314-2E4F5E270E58}">
      <dgm:prSet/>
      <dgm:spPr/>
      <dgm:t>
        <a:bodyPr/>
        <a:lstStyle/>
        <a:p>
          <a:endParaRPr lang="en-US"/>
        </a:p>
      </dgm:t>
    </dgm:pt>
    <dgm:pt modelId="{A2C03D30-0296-4566-A980-C6F6E1A7D7FE}" type="sibTrans" cxnId="{BFA16948-78B0-4308-8314-2E4F5E270E58}">
      <dgm:prSet/>
      <dgm:spPr/>
      <dgm:t>
        <a:bodyPr/>
        <a:lstStyle/>
        <a:p>
          <a:endParaRPr lang="en-US"/>
        </a:p>
      </dgm:t>
    </dgm:pt>
    <dgm:pt modelId="{F41799BE-B819-43EA-938A-7405CF269399}" type="pres">
      <dgm:prSet presAssocID="{270A3AA7-9FC6-47C4-A4AC-DBC314D43B9F}" presName="diagram" presStyleCnt="0">
        <dgm:presLayoutVars>
          <dgm:chPref val="1"/>
          <dgm:dir/>
          <dgm:animOne val="branch"/>
          <dgm:animLvl val="lvl"/>
          <dgm:resizeHandles/>
        </dgm:presLayoutVars>
      </dgm:prSet>
      <dgm:spPr/>
      <dgm:t>
        <a:bodyPr/>
        <a:lstStyle/>
        <a:p>
          <a:endParaRPr lang="en-US"/>
        </a:p>
      </dgm:t>
    </dgm:pt>
    <dgm:pt modelId="{C852BC30-62E2-4DFE-87C5-BC2BCF0F1AE8}" type="pres">
      <dgm:prSet presAssocID="{2DCC7038-0042-4387-8952-4BFDEFFDA255}" presName="root" presStyleCnt="0"/>
      <dgm:spPr/>
      <dgm:t>
        <a:bodyPr/>
        <a:lstStyle/>
        <a:p>
          <a:endParaRPr lang="en-US"/>
        </a:p>
      </dgm:t>
    </dgm:pt>
    <dgm:pt modelId="{9E9FE5EF-35E7-4C46-9675-FD2FC3E9B1B3}" type="pres">
      <dgm:prSet presAssocID="{2DCC7038-0042-4387-8952-4BFDEFFDA255}" presName="rootComposite" presStyleCnt="0"/>
      <dgm:spPr/>
      <dgm:t>
        <a:bodyPr/>
        <a:lstStyle/>
        <a:p>
          <a:endParaRPr lang="en-US"/>
        </a:p>
      </dgm:t>
    </dgm:pt>
    <dgm:pt modelId="{C6C3DD92-0E0A-47AB-9931-921FE04BB579}" type="pres">
      <dgm:prSet presAssocID="{2DCC7038-0042-4387-8952-4BFDEFFDA255}" presName="rootText" presStyleLbl="node1" presStyleIdx="0" presStyleCnt="2" custScaleX="141835" custScaleY="51317" custLinFactNeighborX="-2745" custLinFactNeighborY="-2573"/>
      <dgm:spPr/>
      <dgm:t>
        <a:bodyPr/>
        <a:lstStyle/>
        <a:p>
          <a:endParaRPr lang="en-US"/>
        </a:p>
      </dgm:t>
    </dgm:pt>
    <dgm:pt modelId="{D0146582-7306-4CAC-A2AC-A6DAC6AE4A20}" type="pres">
      <dgm:prSet presAssocID="{2DCC7038-0042-4387-8952-4BFDEFFDA255}" presName="rootConnector" presStyleLbl="node1" presStyleIdx="0" presStyleCnt="2"/>
      <dgm:spPr/>
      <dgm:t>
        <a:bodyPr/>
        <a:lstStyle/>
        <a:p>
          <a:endParaRPr lang="en-US"/>
        </a:p>
      </dgm:t>
    </dgm:pt>
    <dgm:pt modelId="{846D9100-CA30-45D8-85C5-25DCCB8EF76E}" type="pres">
      <dgm:prSet presAssocID="{2DCC7038-0042-4387-8952-4BFDEFFDA255}" presName="childShape" presStyleCnt="0"/>
      <dgm:spPr/>
      <dgm:t>
        <a:bodyPr/>
        <a:lstStyle/>
        <a:p>
          <a:endParaRPr lang="en-US"/>
        </a:p>
      </dgm:t>
    </dgm:pt>
    <dgm:pt modelId="{E89FCEDB-82B4-4DBC-897C-4256DCD54373}" type="pres">
      <dgm:prSet presAssocID="{4E54B7EA-A3CE-46A9-BB62-091F9B1ABC0F}" presName="Name13" presStyleLbl="parChTrans1D2" presStyleIdx="0" presStyleCnt="2"/>
      <dgm:spPr/>
      <dgm:t>
        <a:bodyPr/>
        <a:lstStyle/>
        <a:p>
          <a:endParaRPr lang="en-US"/>
        </a:p>
      </dgm:t>
    </dgm:pt>
    <dgm:pt modelId="{0D5D24FE-8514-4CCD-A6FE-03974BA0DF81}" type="pres">
      <dgm:prSet presAssocID="{04E2BD9B-5CBE-47F7-B282-60787680644C}" presName="childText" presStyleLbl="bgAcc1" presStyleIdx="0" presStyleCnt="2" custScaleX="127304" custScaleY="182878" custLinFactNeighborX="-6935" custLinFactNeighborY="-2634">
        <dgm:presLayoutVars>
          <dgm:bulletEnabled val="1"/>
        </dgm:presLayoutVars>
      </dgm:prSet>
      <dgm:spPr/>
      <dgm:t>
        <a:bodyPr/>
        <a:lstStyle/>
        <a:p>
          <a:endParaRPr lang="en-US"/>
        </a:p>
      </dgm:t>
    </dgm:pt>
    <dgm:pt modelId="{00D05AB9-7FCF-4E02-BB60-89892C1F453D}" type="pres">
      <dgm:prSet presAssocID="{C8E0B3AB-BD1C-4647-9DAF-774666BF1375}" presName="root" presStyleCnt="0"/>
      <dgm:spPr/>
      <dgm:t>
        <a:bodyPr/>
        <a:lstStyle/>
        <a:p>
          <a:endParaRPr lang="en-US"/>
        </a:p>
      </dgm:t>
    </dgm:pt>
    <dgm:pt modelId="{8E8AFAB5-D6D1-447A-B3DE-90F6C3D1B996}" type="pres">
      <dgm:prSet presAssocID="{C8E0B3AB-BD1C-4647-9DAF-774666BF1375}" presName="rootComposite" presStyleCnt="0"/>
      <dgm:spPr/>
      <dgm:t>
        <a:bodyPr/>
        <a:lstStyle/>
        <a:p>
          <a:endParaRPr lang="en-US"/>
        </a:p>
      </dgm:t>
    </dgm:pt>
    <dgm:pt modelId="{83F5DCD7-9C33-40E5-9314-F002B6D446C7}" type="pres">
      <dgm:prSet presAssocID="{C8E0B3AB-BD1C-4647-9DAF-774666BF1375}" presName="rootText" presStyleLbl="node1" presStyleIdx="1" presStyleCnt="2" custScaleY="44209" custLinFactNeighborX="-3350" custLinFactNeighborY="-24373"/>
      <dgm:spPr/>
      <dgm:t>
        <a:bodyPr/>
        <a:lstStyle/>
        <a:p>
          <a:endParaRPr lang="en-US"/>
        </a:p>
      </dgm:t>
    </dgm:pt>
    <dgm:pt modelId="{3E607FBA-888E-4AAA-AE2E-32C7CA05D23B}" type="pres">
      <dgm:prSet presAssocID="{C8E0B3AB-BD1C-4647-9DAF-774666BF1375}" presName="rootConnector" presStyleLbl="node1" presStyleIdx="1" presStyleCnt="2"/>
      <dgm:spPr/>
      <dgm:t>
        <a:bodyPr/>
        <a:lstStyle/>
        <a:p>
          <a:endParaRPr lang="en-US"/>
        </a:p>
      </dgm:t>
    </dgm:pt>
    <dgm:pt modelId="{5A984761-F9D3-4779-A039-DE1BBE5087B3}" type="pres">
      <dgm:prSet presAssocID="{C8E0B3AB-BD1C-4647-9DAF-774666BF1375}" presName="childShape" presStyleCnt="0"/>
      <dgm:spPr/>
      <dgm:t>
        <a:bodyPr/>
        <a:lstStyle/>
        <a:p>
          <a:endParaRPr lang="en-US"/>
        </a:p>
      </dgm:t>
    </dgm:pt>
    <dgm:pt modelId="{31E50319-5CEC-46D6-835A-4C35D6B8D304}" type="pres">
      <dgm:prSet presAssocID="{95556B0D-0DF1-49BD-BDFA-E8395300A9BC}" presName="Name13" presStyleLbl="parChTrans1D2" presStyleIdx="1" presStyleCnt="2"/>
      <dgm:spPr/>
      <dgm:t>
        <a:bodyPr/>
        <a:lstStyle/>
        <a:p>
          <a:endParaRPr lang="en-US"/>
        </a:p>
      </dgm:t>
    </dgm:pt>
    <dgm:pt modelId="{23A6EACE-9FAE-4B1F-967B-A19E73FCD1EA}" type="pres">
      <dgm:prSet presAssocID="{FC5CFA76-2406-4618-814B-DFEF37D9EC57}" presName="childText" presStyleLbl="bgAcc1" presStyleIdx="1" presStyleCnt="2" custScaleX="127479" custScaleY="278444" custLinFactNeighborX="-5344" custLinFactNeighborY="-11830">
        <dgm:presLayoutVars>
          <dgm:bulletEnabled val="1"/>
        </dgm:presLayoutVars>
      </dgm:prSet>
      <dgm:spPr/>
      <dgm:t>
        <a:bodyPr/>
        <a:lstStyle/>
        <a:p>
          <a:endParaRPr lang="en-US"/>
        </a:p>
      </dgm:t>
    </dgm:pt>
  </dgm:ptLst>
  <dgm:cxnLst>
    <dgm:cxn modelId="{6162D201-041F-446A-8B0B-7B73D8F6E8A4}" type="presOf" srcId="{2DCC7038-0042-4387-8952-4BFDEFFDA255}" destId="{D0146582-7306-4CAC-A2AC-A6DAC6AE4A20}" srcOrd="1" destOrd="0" presId="urn:microsoft.com/office/officeart/2005/8/layout/hierarchy3"/>
    <dgm:cxn modelId="{F1A00289-EAEE-4033-9FAC-1C6CDD9BCD9F}" srcId="{C8E0B3AB-BD1C-4647-9DAF-774666BF1375}" destId="{FC5CFA76-2406-4618-814B-DFEF37D9EC57}" srcOrd="0" destOrd="0" parTransId="{95556B0D-0DF1-49BD-BDFA-E8395300A9BC}" sibTransId="{4E385771-AF5B-42D7-A471-6642C4A63977}"/>
    <dgm:cxn modelId="{EE095689-6401-4415-AE9B-7E541ECEBFE8}" srcId="{04E2BD9B-5CBE-47F7-B282-60787680644C}" destId="{A7114972-908A-4767-85C4-C0A5C57093CA}" srcOrd="3" destOrd="0" parTransId="{68A1BCAE-12CB-4BE5-AFC9-D69F9DB3098E}" sibTransId="{C25E2E34-BB06-492B-BB0E-540B2432C609}"/>
    <dgm:cxn modelId="{112482F7-33A2-40EB-86E4-5152409148C6}" srcId="{2DCC7038-0042-4387-8952-4BFDEFFDA255}" destId="{04E2BD9B-5CBE-47F7-B282-60787680644C}" srcOrd="0" destOrd="0" parTransId="{4E54B7EA-A3CE-46A9-BB62-091F9B1ABC0F}" sibTransId="{474B60ED-DE7F-46EF-A47C-4F3675E3B8B8}"/>
    <dgm:cxn modelId="{92809FAF-BBA2-4BCE-87EF-C7613294B1D6}" srcId="{270A3AA7-9FC6-47C4-A4AC-DBC314D43B9F}" destId="{C8E0B3AB-BD1C-4647-9DAF-774666BF1375}" srcOrd="1" destOrd="0" parTransId="{C9427571-7960-415B-9575-AF9410CB7FBF}" sibTransId="{F0DD9B1F-80F3-4C59-93DC-4EC66536FA01}"/>
    <dgm:cxn modelId="{1059DA70-0448-4462-9DD2-6C0945FC45B4}" srcId="{04E2BD9B-5CBE-47F7-B282-60787680644C}" destId="{879CA6E2-F559-49D4-8E37-B1AAE9497266}" srcOrd="2" destOrd="0" parTransId="{56245895-5120-4405-A5FC-A509EFEA448E}" sibTransId="{FE77F839-984E-440E-A97E-5E818D409BD5}"/>
    <dgm:cxn modelId="{A19CA87F-9F3F-4332-BC6F-C7AAF10B1BE8}" type="presOf" srcId="{95556B0D-0DF1-49BD-BDFA-E8395300A9BC}" destId="{31E50319-5CEC-46D6-835A-4C35D6B8D304}" srcOrd="0" destOrd="0" presId="urn:microsoft.com/office/officeart/2005/8/layout/hierarchy3"/>
    <dgm:cxn modelId="{B909E58B-58A0-4503-AD69-5D63C9580085}" srcId="{04E2BD9B-5CBE-47F7-B282-60787680644C}" destId="{F5DCE3C3-8B90-438C-9BC8-3F2581E30642}" srcOrd="0" destOrd="0" parTransId="{B899C2C6-80CF-4E64-91BE-3C475ABBCDF7}" sibTransId="{D3FF30EB-1599-4A5D-A5FB-F50D782A1BC8}"/>
    <dgm:cxn modelId="{93D9BBAC-D0CD-4047-A241-D20612B0704F}" srcId="{270A3AA7-9FC6-47C4-A4AC-DBC314D43B9F}" destId="{2DCC7038-0042-4387-8952-4BFDEFFDA255}" srcOrd="0" destOrd="0" parTransId="{7C2A97CE-7CB2-4177-9ECE-68C5114037C7}" sibTransId="{49C8754B-FC44-436C-9D0E-D09152715904}"/>
    <dgm:cxn modelId="{88AC5105-5FAE-4FFF-A701-DD5A571C1FFB}" type="presOf" srcId="{D1710E5A-9FD6-4774-B640-FBFAC74D3798}" destId="{0D5D24FE-8514-4CCD-A6FE-03974BA0DF81}" srcOrd="0" destOrd="2" presId="urn:microsoft.com/office/officeart/2005/8/layout/hierarchy3"/>
    <dgm:cxn modelId="{BDE4DBFF-A78F-41E5-82DE-6F936D145F94}" type="presOf" srcId="{04E2BD9B-5CBE-47F7-B282-60787680644C}" destId="{0D5D24FE-8514-4CCD-A6FE-03974BA0DF81}" srcOrd="0" destOrd="0" presId="urn:microsoft.com/office/officeart/2005/8/layout/hierarchy3"/>
    <dgm:cxn modelId="{E82D4C48-D918-4398-A98D-DEE71985310B}" type="presOf" srcId="{C8E0B3AB-BD1C-4647-9DAF-774666BF1375}" destId="{3E607FBA-888E-4AAA-AE2E-32C7CA05D23B}" srcOrd="1" destOrd="0" presId="urn:microsoft.com/office/officeart/2005/8/layout/hierarchy3"/>
    <dgm:cxn modelId="{12B85792-A829-41B2-9376-82D648FAC9E4}" type="presOf" srcId="{F3BC2BB4-CF60-4229-A550-E6448AF4D65F}" destId="{23A6EACE-9FAE-4B1F-967B-A19E73FCD1EA}" srcOrd="0" destOrd="1" presId="urn:microsoft.com/office/officeart/2005/8/layout/hierarchy3"/>
    <dgm:cxn modelId="{BFA16948-78B0-4308-8314-2E4F5E270E58}" srcId="{FC5CFA76-2406-4618-814B-DFEF37D9EC57}" destId="{F3BC2BB4-CF60-4229-A550-E6448AF4D65F}" srcOrd="0" destOrd="0" parTransId="{DCA970E0-76CC-4B7C-9FB1-E85C461EB326}" sibTransId="{A2C03D30-0296-4566-A980-C6F6E1A7D7FE}"/>
    <dgm:cxn modelId="{0EBC9187-7C6F-4D27-BE8D-DB7C3DA02403}" type="presOf" srcId="{270A3AA7-9FC6-47C4-A4AC-DBC314D43B9F}" destId="{F41799BE-B819-43EA-938A-7405CF269399}" srcOrd="0" destOrd="0" presId="urn:microsoft.com/office/officeart/2005/8/layout/hierarchy3"/>
    <dgm:cxn modelId="{57FDF4AB-3167-4AD8-A543-162963F31149}" type="presOf" srcId="{879CA6E2-F559-49D4-8E37-B1AAE9497266}" destId="{0D5D24FE-8514-4CCD-A6FE-03974BA0DF81}" srcOrd="0" destOrd="3" presId="urn:microsoft.com/office/officeart/2005/8/layout/hierarchy3"/>
    <dgm:cxn modelId="{455D79B7-9BB1-42A4-96ED-5CC688159372}" type="presOf" srcId="{2DCC7038-0042-4387-8952-4BFDEFFDA255}" destId="{C6C3DD92-0E0A-47AB-9931-921FE04BB579}" srcOrd="0" destOrd="0" presId="urn:microsoft.com/office/officeart/2005/8/layout/hierarchy3"/>
    <dgm:cxn modelId="{DDD50EBB-1983-4077-8613-7CA676B4E083}" type="presOf" srcId="{FC5CFA76-2406-4618-814B-DFEF37D9EC57}" destId="{23A6EACE-9FAE-4B1F-967B-A19E73FCD1EA}" srcOrd="0" destOrd="0" presId="urn:microsoft.com/office/officeart/2005/8/layout/hierarchy3"/>
    <dgm:cxn modelId="{DA230EF5-24C7-4CB7-AF4E-451617316FC2}" type="presOf" srcId="{A7114972-908A-4767-85C4-C0A5C57093CA}" destId="{0D5D24FE-8514-4CCD-A6FE-03974BA0DF81}" srcOrd="0" destOrd="4" presId="urn:microsoft.com/office/officeart/2005/8/layout/hierarchy3"/>
    <dgm:cxn modelId="{CC1F0163-A406-4838-9E94-F729FD4D12A1}" type="presOf" srcId="{C8E0B3AB-BD1C-4647-9DAF-774666BF1375}" destId="{83F5DCD7-9C33-40E5-9314-F002B6D446C7}" srcOrd="0" destOrd="0" presId="urn:microsoft.com/office/officeart/2005/8/layout/hierarchy3"/>
    <dgm:cxn modelId="{1FB97E74-712B-4D11-9067-3E2F5E05829D}" type="presOf" srcId="{4E54B7EA-A3CE-46A9-BB62-091F9B1ABC0F}" destId="{E89FCEDB-82B4-4DBC-897C-4256DCD54373}" srcOrd="0" destOrd="0" presId="urn:microsoft.com/office/officeart/2005/8/layout/hierarchy3"/>
    <dgm:cxn modelId="{346C660D-464F-49F1-8A4E-03BFCA901F2F}" srcId="{04E2BD9B-5CBE-47F7-B282-60787680644C}" destId="{D1710E5A-9FD6-4774-B640-FBFAC74D3798}" srcOrd="1" destOrd="0" parTransId="{F4993740-0489-4ECB-9558-282EDB4044A9}" sibTransId="{1416A9A2-FDAF-4754-8790-C1D3B1E93591}"/>
    <dgm:cxn modelId="{E9E695EB-6B43-434F-B7FC-D199B26539C9}" type="presOf" srcId="{F5DCE3C3-8B90-438C-9BC8-3F2581E30642}" destId="{0D5D24FE-8514-4CCD-A6FE-03974BA0DF81}" srcOrd="0" destOrd="1" presId="urn:microsoft.com/office/officeart/2005/8/layout/hierarchy3"/>
    <dgm:cxn modelId="{E915A7CB-7838-4173-8372-47D662E4E5C6}" type="presParOf" srcId="{F41799BE-B819-43EA-938A-7405CF269399}" destId="{C852BC30-62E2-4DFE-87C5-BC2BCF0F1AE8}" srcOrd="0" destOrd="0" presId="urn:microsoft.com/office/officeart/2005/8/layout/hierarchy3"/>
    <dgm:cxn modelId="{52AEA8C5-8352-49B0-A591-70997AF60150}" type="presParOf" srcId="{C852BC30-62E2-4DFE-87C5-BC2BCF0F1AE8}" destId="{9E9FE5EF-35E7-4C46-9675-FD2FC3E9B1B3}" srcOrd="0" destOrd="0" presId="urn:microsoft.com/office/officeart/2005/8/layout/hierarchy3"/>
    <dgm:cxn modelId="{34ABD28E-B50F-4DE0-A8FB-631DD2AC79B7}" type="presParOf" srcId="{9E9FE5EF-35E7-4C46-9675-FD2FC3E9B1B3}" destId="{C6C3DD92-0E0A-47AB-9931-921FE04BB579}" srcOrd="0" destOrd="0" presId="urn:microsoft.com/office/officeart/2005/8/layout/hierarchy3"/>
    <dgm:cxn modelId="{37FD0674-D1B3-4D1B-9902-1699E6884910}" type="presParOf" srcId="{9E9FE5EF-35E7-4C46-9675-FD2FC3E9B1B3}" destId="{D0146582-7306-4CAC-A2AC-A6DAC6AE4A20}" srcOrd="1" destOrd="0" presId="urn:microsoft.com/office/officeart/2005/8/layout/hierarchy3"/>
    <dgm:cxn modelId="{ADFE08D0-47D8-4A6F-A2F4-A1A8A4B2CE91}" type="presParOf" srcId="{C852BC30-62E2-4DFE-87C5-BC2BCF0F1AE8}" destId="{846D9100-CA30-45D8-85C5-25DCCB8EF76E}" srcOrd="1" destOrd="0" presId="urn:microsoft.com/office/officeart/2005/8/layout/hierarchy3"/>
    <dgm:cxn modelId="{4534B644-7B99-4D7F-ABF9-ACC39AD988C9}" type="presParOf" srcId="{846D9100-CA30-45D8-85C5-25DCCB8EF76E}" destId="{E89FCEDB-82B4-4DBC-897C-4256DCD54373}" srcOrd="0" destOrd="0" presId="urn:microsoft.com/office/officeart/2005/8/layout/hierarchy3"/>
    <dgm:cxn modelId="{7E3AEFEA-AA6D-4AF4-A0B3-CBFD9F2D48EB}" type="presParOf" srcId="{846D9100-CA30-45D8-85C5-25DCCB8EF76E}" destId="{0D5D24FE-8514-4CCD-A6FE-03974BA0DF81}" srcOrd="1" destOrd="0" presId="urn:microsoft.com/office/officeart/2005/8/layout/hierarchy3"/>
    <dgm:cxn modelId="{3D943745-1BCD-4D97-9C2A-0020594147B1}" type="presParOf" srcId="{F41799BE-B819-43EA-938A-7405CF269399}" destId="{00D05AB9-7FCF-4E02-BB60-89892C1F453D}" srcOrd="1" destOrd="0" presId="urn:microsoft.com/office/officeart/2005/8/layout/hierarchy3"/>
    <dgm:cxn modelId="{731BC532-65A1-436B-BFC2-134856FB2529}" type="presParOf" srcId="{00D05AB9-7FCF-4E02-BB60-89892C1F453D}" destId="{8E8AFAB5-D6D1-447A-B3DE-90F6C3D1B996}" srcOrd="0" destOrd="0" presId="urn:microsoft.com/office/officeart/2005/8/layout/hierarchy3"/>
    <dgm:cxn modelId="{43B9B872-AEB3-4FC8-8B25-ECA4E218FDED}" type="presParOf" srcId="{8E8AFAB5-D6D1-447A-B3DE-90F6C3D1B996}" destId="{83F5DCD7-9C33-40E5-9314-F002B6D446C7}" srcOrd="0" destOrd="0" presId="urn:microsoft.com/office/officeart/2005/8/layout/hierarchy3"/>
    <dgm:cxn modelId="{62CEE691-13FA-4270-99BF-22381D38D1C1}" type="presParOf" srcId="{8E8AFAB5-D6D1-447A-B3DE-90F6C3D1B996}" destId="{3E607FBA-888E-4AAA-AE2E-32C7CA05D23B}" srcOrd="1" destOrd="0" presId="urn:microsoft.com/office/officeart/2005/8/layout/hierarchy3"/>
    <dgm:cxn modelId="{1B263B98-8F37-422D-B5C0-E1EA027410E3}" type="presParOf" srcId="{00D05AB9-7FCF-4E02-BB60-89892C1F453D}" destId="{5A984761-F9D3-4779-A039-DE1BBE5087B3}" srcOrd="1" destOrd="0" presId="urn:microsoft.com/office/officeart/2005/8/layout/hierarchy3"/>
    <dgm:cxn modelId="{5D61BA31-0D65-4209-8B0B-8D79A1F70F12}" type="presParOf" srcId="{5A984761-F9D3-4779-A039-DE1BBE5087B3}" destId="{31E50319-5CEC-46D6-835A-4C35D6B8D304}" srcOrd="0" destOrd="0" presId="urn:microsoft.com/office/officeart/2005/8/layout/hierarchy3"/>
    <dgm:cxn modelId="{D87FB157-06FF-4DB1-9539-FC017E7D303B}" type="presParOf" srcId="{5A984761-F9D3-4779-A039-DE1BBE5087B3}" destId="{23A6EACE-9FAE-4B1F-967B-A19E73FCD1EA}"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95DCFB-D605-44A5-AB46-422154E74F3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8A3CA6E5-8815-4221-83BB-8DF4093AA003}">
      <dgm:prSet phldrT="[Text]" custT="1">
        <dgm:style>
          <a:lnRef idx="1">
            <a:schemeClr val="accent5"/>
          </a:lnRef>
          <a:fillRef idx="3">
            <a:schemeClr val="accent5"/>
          </a:fillRef>
          <a:effectRef idx="2">
            <a:schemeClr val="accent5"/>
          </a:effectRef>
          <a:fontRef idx="minor">
            <a:schemeClr val="lt1"/>
          </a:fontRef>
        </dgm:style>
      </dgm:prSet>
      <dgm:spPr/>
      <dgm:t>
        <a:bodyPr/>
        <a:lstStyle/>
        <a:p>
          <a:r>
            <a:rPr lang="en-US" sz="2400" dirty="0" smtClean="0"/>
            <a:t>KAGAN(1965)</a:t>
          </a:r>
          <a:endParaRPr lang="en-US" sz="2400" dirty="0"/>
        </a:p>
      </dgm:t>
    </dgm:pt>
    <dgm:pt modelId="{7540EFDA-003C-4C77-978E-F0C8925AB9D8}" type="parTrans" cxnId="{BB5D37EE-5943-4BE0-B1E4-8989E40540FB}">
      <dgm:prSet/>
      <dgm:spPr/>
      <dgm:t>
        <a:bodyPr/>
        <a:lstStyle/>
        <a:p>
          <a:endParaRPr lang="en-US"/>
        </a:p>
      </dgm:t>
    </dgm:pt>
    <dgm:pt modelId="{4E702B1E-D131-439D-B1BD-8A77DF7303AE}" type="sibTrans" cxnId="{BB5D37EE-5943-4BE0-B1E4-8989E40540FB}">
      <dgm:prSet/>
      <dgm:spPr/>
      <dgm:t>
        <a:bodyPr/>
        <a:lstStyle/>
        <a:p>
          <a:endParaRPr lang="en-US"/>
        </a:p>
      </dgm:t>
    </dgm:pt>
    <dgm:pt modelId="{708F4A4C-872A-475C-9CDD-65BAB2AF7ABB}">
      <dgm:prSet phldrT="[Text]" custT="1">
        <dgm:style>
          <a:lnRef idx="1">
            <a:schemeClr val="accent5"/>
          </a:lnRef>
          <a:fillRef idx="3">
            <a:schemeClr val="accent5"/>
          </a:fillRef>
          <a:effectRef idx="2">
            <a:schemeClr val="accent5"/>
          </a:effectRef>
          <a:fontRef idx="minor">
            <a:schemeClr val="lt1"/>
          </a:fontRef>
        </dgm:style>
      </dgm:prSet>
      <dgm:spPr/>
      <dgm:t>
        <a:bodyPr/>
        <a:lstStyle/>
        <a:p>
          <a:r>
            <a:rPr lang="en-US" sz="2400" dirty="0" smtClean="0"/>
            <a:t>GOODMAN(1970)</a:t>
          </a:r>
          <a:endParaRPr lang="en-US" sz="2400" dirty="0"/>
        </a:p>
      </dgm:t>
    </dgm:pt>
    <dgm:pt modelId="{8F46B35F-6722-4471-992A-DA92176D3DED}" type="parTrans" cxnId="{4F144853-FC5B-4B9E-AAB3-81B48662A719}">
      <dgm:prSet/>
      <dgm:spPr/>
      <dgm:t>
        <a:bodyPr/>
        <a:lstStyle/>
        <a:p>
          <a:endParaRPr lang="en-US"/>
        </a:p>
      </dgm:t>
    </dgm:pt>
    <dgm:pt modelId="{59C1D605-9380-4FE6-B469-58A657D94EB2}" type="sibTrans" cxnId="{4F144853-FC5B-4B9E-AAB3-81B48662A719}">
      <dgm:prSet/>
      <dgm:spPr/>
      <dgm:t>
        <a:bodyPr/>
        <a:lstStyle/>
        <a:p>
          <a:endParaRPr lang="en-US"/>
        </a:p>
      </dgm:t>
    </dgm:pt>
    <dgm:pt modelId="{BA806678-7F39-4DBB-A6D4-10FC4885F299}">
      <dgm:prSet phldrT="[Text]" custT="1">
        <dgm:style>
          <a:lnRef idx="0">
            <a:schemeClr val="accent5"/>
          </a:lnRef>
          <a:fillRef idx="3">
            <a:schemeClr val="accent5"/>
          </a:fillRef>
          <a:effectRef idx="3">
            <a:schemeClr val="accent5"/>
          </a:effectRef>
          <a:fontRef idx="minor">
            <a:schemeClr val="lt1"/>
          </a:fontRef>
        </dgm:style>
      </dgm:prSet>
      <dgm:spPr/>
      <dgm:t>
        <a:bodyPr/>
        <a:lstStyle/>
        <a:p>
          <a:r>
            <a:rPr lang="en-US" sz="2400" dirty="0" smtClean="0"/>
            <a:t>KAGAN,PEARSON&amp;WELCH(1966)</a:t>
          </a:r>
          <a:endParaRPr lang="en-US" sz="2400" dirty="0"/>
        </a:p>
      </dgm:t>
    </dgm:pt>
    <dgm:pt modelId="{6B502BE3-8862-4B51-A8AB-8A9CB8CC30F4}" type="parTrans" cxnId="{09D9325E-7D1D-4861-BABF-C61B43A6A035}">
      <dgm:prSet/>
      <dgm:spPr/>
      <dgm:t>
        <a:bodyPr/>
        <a:lstStyle/>
        <a:p>
          <a:endParaRPr lang="en-US"/>
        </a:p>
      </dgm:t>
    </dgm:pt>
    <dgm:pt modelId="{59B4F5AC-35E6-4953-8CD4-A4C54AB92D80}" type="sibTrans" cxnId="{09D9325E-7D1D-4861-BABF-C61B43A6A035}">
      <dgm:prSet/>
      <dgm:spPr/>
      <dgm:t>
        <a:bodyPr/>
        <a:lstStyle/>
        <a:p>
          <a:endParaRPr lang="en-US"/>
        </a:p>
      </dgm:t>
    </dgm:pt>
    <dgm:pt modelId="{3C661341-0EF2-4031-AD88-0469CB746956}">
      <dgm:prSet custT="1"/>
      <dgm:spPr/>
      <dgm:t>
        <a:bodyPr/>
        <a:lstStyle/>
        <a:p>
          <a:r>
            <a:rPr lang="en-US" sz="1800" dirty="0" smtClean="0"/>
            <a:t>IMPULSIVE: FASTER READER, MASTER THE “PSYCHOLINGUISTIC GUESSING GAME’.</a:t>
          </a:r>
          <a:endParaRPr lang="en-US" sz="1800" dirty="0"/>
        </a:p>
      </dgm:t>
    </dgm:pt>
    <dgm:pt modelId="{9BD22F9F-1B8B-4A70-A273-B7705F82438D}" type="parTrans" cxnId="{CC6B9E94-1CB4-4F4E-944E-E30A5501B8E8}">
      <dgm:prSet/>
      <dgm:spPr/>
      <dgm:t>
        <a:bodyPr/>
        <a:lstStyle/>
        <a:p>
          <a:endParaRPr lang="ms-MY"/>
        </a:p>
      </dgm:t>
    </dgm:pt>
    <dgm:pt modelId="{2741E9AA-D095-44C4-934F-60784CDA2C7B}" type="sibTrans" cxnId="{CC6B9E94-1CB4-4F4E-944E-E30A5501B8E8}">
      <dgm:prSet/>
      <dgm:spPr/>
      <dgm:t>
        <a:bodyPr/>
        <a:lstStyle/>
        <a:p>
          <a:endParaRPr lang="ms-MY"/>
        </a:p>
      </dgm:t>
    </dgm:pt>
    <dgm:pt modelId="{C84BD863-2297-4D18-810C-2853F8D66939}">
      <dgm:prSet custT="1"/>
      <dgm:spPr/>
      <dgm:t>
        <a:bodyPr/>
        <a:lstStyle/>
        <a:p>
          <a:r>
            <a:rPr lang="en-US" sz="1800" dirty="0" smtClean="0"/>
            <a:t>MASTER THE “PSYCHOLINGUISTIC GUESSING GAME’ OF READING</a:t>
          </a:r>
          <a:endParaRPr lang="en-US" sz="1800" dirty="0"/>
        </a:p>
      </dgm:t>
    </dgm:pt>
    <dgm:pt modelId="{F796A699-119E-4A69-A9C2-A36B4425CBF5}" type="parTrans" cxnId="{186EE592-5308-4280-9CF6-CC29297AD9CA}">
      <dgm:prSet/>
      <dgm:spPr/>
      <dgm:t>
        <a:bodyPr/>
        <a:lstStyle/>
        <a:p>
          <a:endParaRPr lang="ms-MY"/>
        </a:p>
      </dgm:t>
    </dgm:pt>
    <dgm:pt modelId="{4426C712-4596-44C2-BDAE-3BE6FCD0458B}" type="sibTrans" cxnId="{186EE592-5308-4280-9CF6-CC29297AD9CA}">
      <dgm:prSet/>
      <dgm:spPr/>
      <dgm:t>
        <a:bodyPr/>
        <a:lstStyle/>
        <a:p>
          <a:endParaRPr lang="ms-MY"/>
        </a:p>
      </dgm:t>
    </dgm:pt>
    <dgm:pt modelId="{62EFC551-D8FB-4E8F-9438-2ADCD93A2FD8}">
      <dgm:prSet custT="1"/>
      <dgm:spPr/>
      <dgm:t>
        <a:bodyPr/>
        <a:lstStyle/>
        <a:p>
          <a:r>
            <a:rPr lang="en-US" sz="1800" dirty="0" smtClean="0"/>
            <a:t>THEIR IMPULSIVE STYLE OF READING NOT NECESSARILY DETER COMPREHENSION.</a:t>
          </a:r>
          <a:endParaRPr lang="en-US" sz="1800" dirty="0"/>
        </a:p>
      </dgm:t>
    </dgm:pt>
    <dgm:pt modelId="{9B3EEEF7-BB2D-4FEC-9444-F8B8685E45D7}" type="parTrans" cxnId="{F0EAC3D9-F354-43EF-8E32-B9A8BC0D0ADB}">
      <dgm:prSet/>
      <dgm:spPr/>
      <dgm:t>
        <a:bodyPr/>
        <a:lstStyle/>
        <a:p>
          <a:endParaRPr lang="ms-MY"/>
        </a:p>
      </dgm:t>
    </dgm:pt>
    <dgm:pt modelId="{8E4D33AC-E3D0-475C-BBBA-5884E7EC35B7}" type="sibTrans" cxnId="{F0EAC3D9-F354-43EF-8E32-B9A8BC0D0ADB}">
      <dgm:prSet/>
      <dgm:spPr/>
      <dgm:t>
        <a:bodyPr/>
        <a:lstStyle/>
        <a:p>
          <a:endParaRPr lang="ms-MY"/>
        </a:p>
      </dgm:t>
    </dgm:pt>
    <dgm:pt modelId="{213C8A7D-4C93-46A1-A4FE-0C1BEFE6875E}">
      <dgm:prSet custT="1"/>
      <dgm:spPr/>
      <dgm:t>
        <a:bodyPr/>
        <a:lstStyle/>
        <a:p>
          <a:r>
            <a:rPr lang="en-US" sz="1800" dirty="0" smtClean="0"/>
            <a:t>REFLECTIVE PERSON COULD BENEFIT MORE FROM INDUCTIVE LEARNING SITUATIONS.</a:t>
          </a:r>
          <a:endParaRPr lang="en-US" sz="1800" dirty="0"/>
        </a:p>
      </dgm:t>
    </dgm:pt>
    <dgm:pt modelId="{1BB303A4-FD4E-4606-A9A3-DDB5861171E1}" type="parTrans" cxnId="{68B8D9DB-CF2D-497E-881D-53F30383034C}">
      <dgm:prSet/>
      <dgm:spPr/>
      <dgm:t>
        <a:bodyPr/>
        <a:lstStyle/>
        <a:p>
          <a:endParaRPr lang="ms-MY"/>
        </a:p>
      </dgm:t>
    </dgm:pt>
    <dgm:pt modelId="{CF1B001D-1BE5-4435-9BD4-2B169827297C}" type="sibTrans" cxnId="{68B8D9DB-CF2D-497E-881D-53F30383034C}">
      <dgm:prSet/>
      <dgm:spPr/>
      <dgm:t>
        <a:bodyPr/>
        <a:lstStyle/>
        <a:p>
          <a:endParaRPr lang="ms-MY"/>
        </a:p>
      </dgm:t>
    </dgm:pt>
    <dgm:pt modelId="{3DBE2619-A0FA-4757-9B86-4D331DE16372}" type="pres">
      <dgm:prSet presAssocID="{1795DCFB-D605-44A5-AB46-422154E74F34}" presName="linear" presStyleCnt="0">
        <dgm:presLayoutVars>
          <dgm:dir/>
          <dgm:animLvl val="lvl"/>
          <dgm:resizeHandles val="exact"/>
        </dgm:presLayoutVars>
      </dgm:prSet>
      <dgm:spPr/>
      <dgm:t>
        <a:bodyPr/>
        <a:lstStyle/>
        <a:p>
          <a:endParaRPr lang="ms-MY"/>
        </a:p>
      </dgm:t>
    </dgm:pt>
    <dgm:pt modelId="{B8D9BB33-288B-4EFA-9563-A6B227D2F50D}" type="pres">
      <dgm:prSet presAssocID="{8A3CA6E5-8815-4221-83BB-8DF4093AA003}" presName="parentLin" presStyleCnt="0"/>
      <dgm:spPr/>
    </dgm:pt>
    <dgm:pt modelId="{45444344-1EAB-47F0-8FE7-7C7324369E62}" type="pres">
      <dgm:prSet presAssocID="{8A3CA6E5-8815-4221-83BB-8DF4093AA003}" presName="parentLeftMargin" presStyleLbl="node1" presStyleIdx="0" presStyleCnt="3"/>
      <dgm:spPr/>
      <dgm:t>
        <a:bodyPr/>
        <a:lstStyle/>
        <a:p>
          <a:endParaRPr lang="ms-MY"/>
        </a:p>
      </dgm:t>
    </dgm:pt>
    <dgm:pt modelId="{7393586C-45F3-45FF-A6D0-FE6D646B3CAC}" type="pres">
      <dgm:prSet presAssocID="{8A3CA6E5-8815-4221-83BB-8DF4093AA003}" presName="parentText" presStyleLbl="node1" presStyleIdx="0" presStyleCnt="3" custScaleX="83965" custScaleY="74923">
        <dgm:presLayoutVars>
          <dgm:chMax val="0"/>
          <dgm:bulletEnabled val="1"/>
        </dgm:presLayoutVars>
      </dgm:prSet>
      <dgm:spPr/>
      <dgm:t>
        <a:bodyPr/>
        <a:lstStyle/>
        <a:p>
          <a:endParaRPr lang="ms-MY"/>
        </a:p>
      </dgm:t>
    </dgm:pt>
    <dgm:pt modelId="{01E7795E-F5D8-4D79-9158-5A4DB9C5DD6F}" type="pres">
      <dgm:prSet presAssocID="{8A3CA6E5-8815-4221-83BB-8DF4093AA003}" presName="negativeSpace" presStyleCnt="0"/>
      <dgm:spPr/>
    </dgm:pt>
    <dgm:pt modelId="{376A32F1-905E-4101-A4D2-E6AF6F1F6F74}" type="pres">
      <dgm:prSet presAssocID="{8A3CA6E5-8815-4221-83BB-8DF4093AA003}" presName="childText" presStyleLbl="conFgAcc1" presStyleIdx="0" presStyleCnt="3">
        <dgm:presLayoutVars>
          <dgm:bulletEnabled val="1"/>
        </dgm:presLayoutVars>
      </dgm:prSet>
      <dgm:spPr/>
      <dgm:t>
        <a:bodyPr/>
        <a:lstStyle/>
        <a:p>
          <a:endParaRPr lang="en-US"/>
        </a:p>
      </dgm:t>
    </dgm:pt>
    <dgm:pt modelId="{0B59B796-5E66-47A2-9BCD-CC4C0E8D140B}" type="pres">
      <dgm:prSet presAssocID="{4E702B1E-D131-439D-B1BD-8A77DF7303AE}" presName="spaceBetweenRectangles" presStyleCnt="0"/>
      <dgm:spPr/>
    </dgm:pt>
    <dgm:pt modelId="{9D907581-28F0-4B6F-9CF3-EFBB95462022}" type="pres">
      <dgm:prSet presAssocID="{708F4A4C-872A-475C-9CDD-65BAB2AF7ABB}" presName="parentLin" presStyleCnt="0"/>
      <dgm:spPr/>
    </dgm:pt>
    <dgm:pt modelId="{2FA5EE08-38B3-474B-8E3D-EFCF1055E052}" type="pres">
      <dgm:prSet presAssocID="{708F4A4C-872A-475C-9CDD-65BAB2AF7ABB}" presName="parentLeftMargin" presStyleLbl="node1" presStyleIdx="0" presStyleCnt="3"/>
      <dgm:spPr/>
      <dgm:t>
        <a:bodyPr/>
        <a:lstStyle/>
        <a:p>
          <a:endParaRPr lang="ms-MY"/>
        </a:p>
      </dgm:t>
    </dgm:pt>
    <dgm:pt modelId="{E8D22D6C-8C44-48A9-BAD8-38FFD563518B}" type="pres">
      <dgm:prSet presAssocID="{708F4A4C-872A-475C-9CDD-65BAB2AF7ABB}" presName="parentText" presStyleLbl="node1" presStyleIdx="1" presStyleCnt="3" custScaleX="86880" custScaleY="73346">
        <dgm:presLayoutVars>
          <dgm:chMax val="0"/>
          <dgm:bulletEnabled val="1"/>
        </dgm:presLayoutVars>
      </dgm:prSet>
      <dgm:spPr/>
      <dgm:t>
        <a:bodyPr/>
        <a:lstStyle/>
        <a:p>
          <a:endParaRPr lang="en-US"/>
        </a:p>
      </dgm:t>
    </dgm:pt>
    <dgm:pt modelId="{0A8AD98D-8A4D-43EB-9333-7656FDD2DD37}" type="pres">
      <dgm:prSet presAssocID="{708F4A4C-872A-475C-9CDD-65BAB2AF7ABB}" presName="negativeSpace" presStyleCnt="0"/>
      <dgm:spPr/>
    </dgm:pt>
    <dgm:pt modelId="{7420197E-9FBD-4A1F-A494-3C6C2861771D}" type="pres">
      <dgm:prSet presAssocID="{708F4A4C-872A-475C-9CDD-65BAB2AF7ABB}" presName="childText" presStyleLbl="conFgAcc1" presStyleIdx="1" presStyleCnt="3">
        <dgm:presLayoutVars>
          <dgm:bulletEnabled val="1"/>
        </dgm:presLayoutVars>
      </dgm:prSet>
      <dgm:spPr/>
      <dgm:t>
        <a:bodyPr/>
        <a:lstStyle/>
        <a:p>
          <a:endParaRPr lang="en-US"/>
        </a:p>
      </dgm:t>
    </dgm:pt>
    <dgm:pt modelId="{4D531DA5-021A-4888-91EF-660898CBE5F5}" type="pres">
      <dgm:prSet presAssocID="{59C1D605-9380-4FE6-B469-58A657D94EB2}" presName="spaceBetweenRectangles" presStyleCnt="0"/>
      <dgm:spPr/>
    </dgm:pt>
    <dgm:pt modelId="{90C497A3-09F9-478C-B956-8E5F6378687F}" type="pres">
      <dgm:prSet presAssocID="{BA806678-7F39-4DBB-A6D4-10FC4885F299}" presName="parentLin" presStyleCnt="0"/>
      <dgm:spPr/>
    </dgm:pt>
    <dgm:pt modelId="{94B04EA3-055E-4B72-9F23-19D875916F14}" type="pres">
      <dgm:prSet presAssocID="{BA806678-7F39-4DBB-A6D4-10FC4885F299}" presName="parentLeftMargin" presStyleLbl="node1" presStyleIdx="1" presStyleCnt="3"/>
      <dgm:spPr/>
      <dgm:t>
        <a:bodyPr/>
        <a:lstStyle/>
        <a:p>
          <a:endParaRPr lang="ms-MY"/>
        </a:p>
      </dgm:t>
    </dgm:pt>
    <dgm:pt modelId="{5B6A8BE5-4A4D-4D29-87E8-1BB16E91EFD9}" type="pres">
      <dgm:prSet presAssocID="{BA806678-7F39-4DBB-A6D4-10FC4885F299}" presName="parentText" presStyleLbl="node1" presStyleIdx="2" presStyleCnt="3" custScaleX="110204" custScaleY="73024">
        <dgm:presLayoutVars>
          <dgm:chMax val="0"/>
          <dgm:bulletEnabled val="1"/>
        </dgm:presLayoutVars>
      </dgm:prSet>
      <dgm:spPr/>
      <dgm:t>
        <a:bodyPr/>
        <a:lstStyle/>
        <a:p>
          <a:endParaRPr lang="en-US"/>
        </a:p>
      </dgm:t>
    </dgm:pt>
    <dgm:pt modelId="{D9AB5ACE-1CB6-40E2-B960-20E25D134AFE}" type="pres">
      <dgm:prSet presAssocID="{BA806678-7F39-4DBB-A6D4-10FC4885F299}" presName="negativeSpace" presStyleCnt="0"/>
      <dgm:spPr/>
    </dgm:pt>
    <dgm:pt modelId="{E8A1AE6F-6998-4B29-B933-132592323205}" type="pres">
      <dgm:prSet presAssocID="{BA806678-7F39-4DBB-A6D4-10FC4885F299}" presName="childText" presStyleLbl="conFgAcc1" presStyleIdx="2" presStyleCnt="3">
        <dgm:presLayoutVars>
          <dgm:bulletEnabled val="1"/>
        </dgm:presLayoutVars>
      </dgm:prSet>
      <dgm:spPr/>
      <dgm:t>
        <a:bodyPr/>
        <a:lstStyle/>
        <a:p>
          <a:endParaRPr lang="en-US"/>
        </a:p>
      </dgm:t>
    </dgm:pt>
  </dgm:ptLst>
  <dgm:cxnLst>
    <dgm:cxn modelId="{BB5D37EE-5943-4BE0-B1E4-8989E40540FB}" srcId="{1795DCFB-D605-44A5-AB46-422154E74F34}" destId="{8A3CA6E5-8815-4221-83BB-8DF4093AA003}" srcOrd="0" destOrd="0" parTransId="{7540EFDA-003C-4C77-978E-F0C8925AB9D8}" sibTransId="{4E702B1E-D131-439D-B1BD-8A77DF7303AE}"/>
    <dgm:cxn modelId="{811642A1-549A-46D2-8E2A-94F2F6775349}" type="presOf" srcId="{8A3CA6E5-8815-4221-83BB-8DF4093AA003}" destId="{45444344-1EAB-47F0-8FE7-7C7324369E62}" srcOrd="0" destOrd="0" presId="urn:microsoft.com/office/officeart/2005/8/layout/list1"/>
    <dgm:cxn modelId="{992F125F-ED4E-4BDE-828E-59C9B0DAA2CE}" type="presOf" srcId="{3C661341-0EF2-4031-AD88-0469CB746956}" destId="{376A32F1-905E-4101-A4D2-E6AF6F1F6F74}" srcOrd="0" destOrd="0" presId="urn:microsoft.com/office/officeart/2005/8/layout/list1"/>
    <dgm:cxn modelId="{186EE592-5308-4280-9CF6-CC29297AD9CA}" srcId="{708F4A4C-872A-475C-9CDD-65BAB2AF7ABB}" destId="{C84BD863-2297-4D18-810C-2853F8D66939}" srcOrd="0" destOrd="0" parTransId="{F796A699-119E-4A69-A9C2-A36B4425CBF5}" sibTransId="{4426C712-4596-44C2-BDAE-3BE6FCD0458B}"/>
    <dgm:cxn modelId="{660CEA7B-BF42-4BF2-8306-90C6C9B66AD1}" type="presOf" srcId="{BA806678-7F39-4DBB-A6D4-10FC4885F299}" destId="{94B04EA3-055E-4B72-9F23-19D875916F14}" srcOrd="0" destOrd="0" presId="urn:microsoft.com/office/officeart/2005/8/layout/list1"/>
    <dgm:cxn modelId="{4F144853-FC5B-4B9E-AAB3-81B48662A719}" srcId="{1795DCFB-D605-44A5-AB46-422154E74F34}" destId="{708F4A4C-872A-475C-9CDD-65BAB2AF7ABB}" srcOrd="1" destOrd="0" parTransId="{8F46B35F-6722-4471-992A-DA92176D3DED}" sibTransId="{59C1D605-9380-4FE6-B469-58A657D94EB2}"/>
    <dgm:cxn modelId="{0F1D4923-A455-4EE8-B1D7-742108BB9B87}" type="presOf" srcId="{C84BD863-2297-4D18-810C-2853F8D66939}" destId="{7420197E-9FBD-4A1F-A494-3C6C2861771D}" srcOrd="0" destOrd="0" presId="urn:microsoft.com/office/officeart/2005/8/layout/list1"/>
    <dgm:cxn modelId="{F0EAC3D9-F354-43EF-8E32-B9A8BC0D0ADB}" srcId="{708F4A4C-872A-475C-9CDD-65BAB2AF7ABB}" destId="{62EFC551-D8FB-4E8F-9438-2ADCD93A2FD8}" srcOrd="1" destOrd="0" parTransId="{9B3EEEF7-BB2D-4FEC-9444-F8B8685E45D7}" sibTransId="{8E4D33AC-E3D0-475C-BBBA-5884E7EC35B7}"/>
    <dgm:cxn modelId="{09D9325E-7D1D-4861-BABF-C61B43A6A035}" srcId="{1795DCFB-D605-44A5-AB46-422154E74F34}" destId="{BA806678-7F39-4DBB-A6D4-10FC4885F299}" srcOrd="2" destOrd="0" parTransId="{6B502BE3-8862-4B51-A8AB-8A9CB8CC30F4}" sibTransId="{59B4F5AC-35E6-4953-8CD4-A4C54AB92D80}"/>
    <dgm:cxn modelId="{EDEDA519-AF52-4EBB-B4AA-CC9E8A331074}" type="presOf" srcId="{BA806678-7F39-4DBB-A6D4-10FC4885F299}" destId="{5B6A8BE5-4A4D-4D29-87E8-1BB16E91EFD9}" srcOrd="1" destOrd="0" presId="urn:microsoft.com/office/officeart/2005/8/layout/list1"/>
    <dgm:cxn modelId="{53810ECF-F88F-49E9-8126-79AEAD39C88E}" type="presOf" srcId="{62EFC551-D8FB-4E8F-9438-2ADCD93A2FD8}" destId="{7420197E-9FBD-4A1F-A494-3C6C2861771D}" srcOrd="0" destOrd="1" presId="urn:microsoft.com/office/officeart/2005/8/layout/list1"/>
    <dgm:cxn modelId="{54B048F2-8E74-4AF3-A130-04026CF070D5}" type="presOf" srcId="{1795DCFB-D605-44A5-AB46-422154E74F34}" destId="{3DBE2619-A0FA-4757-9B86-4D331DE16372}" srcOrd="0" destOrd="0" presId="urn:microsoft.com/office/officeart/2005/8/layout/list1"/>
    <dgm:cxn modelId="{BE59F3A5-D295-42E9-8CAC-126A76E392BC}" type="presOf" srcId="{213C8A7D-4C93-46A1-A4FE-0C1BEFE6875E}" destId="{E8A1AE6F-6998-4B29-B933-132592323205}" srcOrd="0" destOrd="0" presId="urn:microsoft.com/office/officeart/2005/8/layout/list1"/>
    <dgm:cxn modelId="{5E6D658A-D32F-417D-9BC1-1E4F12E2A189}" type="presOf" srcId="{708F4A4C-872A-475C-9CDD-65BAB2AF7ABB}" destId="{2FA5EE08-38B3-474B-8E3D-EFCF1055E052}" srcOrd="0" destOrd="0" presId="urn:microsoft.com/office/officeart/2005/8/layout/list1"/>
    <dgm:cxn modelId="{68B8D9DB-CF2D-497E-881D-53F30383034C}" srcId="{BA806678-7F39-4DBB-A6D4-10FC4885F299}" destId="{213C8A7D-4C93-46A1-A4FE-0C1BEFE6875E}" srcOrd="0" destOrd="0" parTransId="{1BB303A4-FD4E-4606-A9A3-DDB5861171E1}" sibTransId="{CF1B001D-1BE5-4435-9BD4-2B169827297C}"/>
    <dgm:cxn modelId="{8F7DEBC0-4D07-4B73-A4F8-C5B9347D01B6}" type="presOf" srcId="{8A3CA6E5-8815-4221-83BB-8DF4093AA003}" destId="{7393586C-45F3-45FF-A6D0-FE6D646B3CAC}" srcOrd="1" destOrd="0" presId="urn:microsoft.com/office/officeart/2005/8/layout/list1"/>
    <dgm:cxn modelId="{CC6B9E94-1CB4-4F4E-944E-E30A5501B8E8}" srcId="{8A3CA6E5-8815-4221-83BB-8DF4093AA003}" destId="{3C661341-0EF2-4031-AD88-0469CB746956}" srcOrd="0" destOrd="0" parTransId="{9BD22F9F-1B8B-4A70-A273-B7705F82438D}" sibTransId="{2741E9AA-D095-44C4-934F-60784CDA2C7B}"/>
    <dgm:cxn modelId="{AAB0766A-57F3-41B4-BF7D-21564ECA4DA0}" type="presOf" srcId="{708F4A4C-872A-475C-9CDD-65BAB2AF7ABB}" destId="{E8D22D6C-8C44-48A9-BAD8-38FFD563518B}" srcOrd="1" destOrd="0" presId="urn:microsoft.com/office/officeart/2005/8/layout/list1"/>
    <dgm:cxn modelId="{29EB3AD3-FEF4-4EF6-896B-C70AF4D3235C}" type="presParOf" srcId="{3DBE2619-A0FA-4757-9B86-4D331DE16372}" destId="{B8D9BB33-288B-4EFA-9563-A6B227D2F50D}" srcOrd="0" destOrd="0" presId="urn:microsoft.com/office/officeart/2005/8/layout/list1"/>
    <dgm:cxn modelId="{07D76588-B9BF-437D-B961-F69143EBC332}" type="presParOf" srcId="{B8D9BB33-288B-4EFA-9563-A6B227D2F50D}" destId="{45444344-1EAB-47F0-8FE7-7C7324369E62}" srcOrd="0" destOrd="0" presId="urn:microsoft.com/office/officeart/2005/8/layout/list1"/>
    <dgm:cxn modelId="{65D16D1C-AE17-42C9-92DC-FE1BF9BFB8D4}" type="presParOf" srcId="{B8D9BB33-288B-4EFA-9563-A6B227D2F50D}" destId="{7393586C-45F3-45FF-A6D0-FE6D646B3CAC}" srcOrd="1" destOrd="0" presId="urn:microsoft.com/office/officeart/2005/8/layout/list1"/>
    <dgm:cxn modelId="{63C19F2E-A9CA-4D5C-B0A9-B851CAB1B883}" type="presParOf" srcId="{3DBE2619-A0FA-4757-9B86-4D331DE16372}" destId="{01E7795E-F5D8-4D79-9158-5A4DB9C5DD6F}" srcOrd="1" destOrd="0" presId="urn:microsoft.com/office/officeart/2005/8/layout/list1"/>
    <dgm:cxn modelId="{75BC2B0B-8DB2-4F12-8E5D-FB1063BFBC9C}" type="presParOf" srcId="{3DBE2619-A0FA-4757-9B86-4D331DE16372}" destId="{376A32F1-905E-4101-A4D2-E6AF6F1F6F74}" srcOrd="2" destOrd="0" presId="urn:microsoft.com/office/officeart/2005/8/layout/list1"/>
    <dgm:cxn modelId="{FADC7511-5874-435D-9DF3-5AA2DCA4EA96}" type="presParOf" srcId="{3DBE2619-A0FA-4757-9B86-4D331DE16372}" destId="{0B59B796-5E66-47A2-9BCD-CC4C0E8D140B}" srcOrd="3" destOrd="0" presId="urn:microsoft.com/office/officeart/2005/8/layout/list1"/>
    <dgm:cxn modelId="{5C78206A-F0F5-4855-AB65-56D809A90682}" type="presParOf" srcId="{3DBE2619-A0FA-4757-9B86-4D331DE16372}" destId="{9D907581-28F0-4B6F-9CF3-EFBB95462022}" srcOrd="4" destOrd="0" presId="urn:microsoft.com/office/officeart/2005/8/layout/list1"/>
    <dgm:cxn modelId="{09E96A06-5306-4209-A4F0-F436F6F69FE7}" type="presParOf" srcId="{9D907581-28F0-4B6F-9CF3-EFBB95462022}" destId="{2FA5EE08-38B3-474B-8E3D-EFCF1055E052}" srcOrd="0" destOrd="0" presId="urn:microsoft.com/office/officeart/2005/8/layout/list1"/>
    <dgm:cxn modelId="{72A3661B-FE83-4735-8F1C-33596592F32D}" type="presParOf" srcId="{9D907581-28F0-4B6F-9CF3-EFBB95462022}" destId="{E8D22D6C-8C44-48A9-BAD8-38FFD563518B}" srcOrd="1" destOrd="0" presId="urn:microsoft.com/office/officeart/2005/8/layout/list1"/>
    <dgm:cxn modelId="{8844B392-EF74-4326-B792-6EF8AE11A7EF}" type="presParOf" srcId="{3DBE2619-A0FA-4757-9B86-4D331DE16372}" destId="{0A8AD98D-8A4D-43EB-9333-7656FDD2DD37}" srcOrd="5" destOrd="0" presId="urn:microsoft.com/office/officeart/2005/8/layout/list1"/>
    <dgm:cxn modelId="{3D98EB7F-C4AF-4611-849B-248C7B6A01ED}" type="presParOf" srcId="{3DBE2619-A0FA-4757-9B86-4D331DE16372}" destId="{7420197E-9FBD-4A1F-A494-3C6C2861771D}" srcOrd="6" destOrd="0" presId="urn:microsoft.com/office/officeart/2005/8/layout/list1"/>
    <dgm:cxn modelId="{DE3D1C64-DC46-4414-8B26-AEADAC14FA79}" type="presParOf" srcId="{3DBE2619-A0FA-4757-9B86-4D331DE16372}" destId="{4D531DA5-021A-4888-91EF-660898CBE5F5}" srcOrd="7" destOrd="0" presId="urn:microsoft.com/office/officeart/2005/8/layout/list1"/>
    <dgm:cxn modelId="{A755E20C-8D34-4B64-A6A8-3E49E2634372}" type="presParOf" srcId="{3DBE2619-A0FA-4757-9B86-4D331DE16372}" destId="{90C497A3-09F9-478C-B956-8E5F6378687F}" srcOrd="8" destOrd="0" presId="urn:microsoft.com/office/officeart/2005/8/layout/list1"/>
    <dgm:cxn modelId="{AC23F720-EA91-4A70-B98C-72F0A1B5F359}" type="presParOf" srcId="{90C497A3-09F9-478C-B956-8E5F6378687F}" destId="{94B04EA3-055E-4B72-9F23-19D875916F14}" srcOrd="0" destOrd="0" presId="urn:microsoft.com/office/officeart/2005/8/layout/list1"/>
    <dgm:cxn modelId="{F955B6A1-5DC1-45FA-8D3C-8A6D6D811187}" type="presParOf" srcId="{90C497A3-09F9-478C-B956-8E5F6378687F}" destId="{5B6A8BE5-4A4D-4D29-87E8-1BB16E91EFD9}" srcOrd="1" destOrd="0" presId="urn:microsoft.com/office/officeart/2005/8/layout/list1"/>
    <dgm:cxn modelId="{84145800-B6D3-442E-A315-AEC9FE3AFDF0}" type="presParOf" srcId="{3DBE2619-A0FA-4757-9B86-4D331DE16372}" destId="{D9AB5ACE-1CB6-40E2-B960-20E25D134AFE}" srcOrd="9" destOrd="0" presId="urn:microsoft.com/office/officeart/2005/8/layout/list1"/>
    <dgm:cxn modelId="{6CDC65B1-2242-4E98-8CF9-A5BE7C6A55C9}" type="presParOf" srcId="{3DBE2619-A0FA-4757-9B86-4D331DE16372}" destId="{E8A1AE6F-6998-4B29-B933-132592323205}"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A49D19-9ADB-4797-9BBD-F47B3362600A}" type="doc">
      <dgm:prSet loTypeId="urn:microsoft.com/office/officeart/2005/8/layout/default#1" loCatId="list" qsTypeId="urn:microsoft.com/office/officeart/2005/8/quickstyle/simple5" qsCatId="simple" csTypeId="urn:microsoft.com/office/officeart/2005/8/colors/colorful3" csCatId="colorful" phldr="1"/>
      <dgm:spPr/>
      <dgm:t>
        <a:bodyPr/>
        <a:lstStyle/>
        <a:p>
          <a:endParaRPr lang="en-US"/>
        </a:p>
      </dgm:t>
    </dgm:pt>
    <dgm:pt modelId="{E25D5C74-F064-4828-A3EC-7996CE365D75}">
      <dgm:prSet phldrT="[Text]" custT="1"/>
      <dgm:spPr/>
      <dgm:t>
        <a:bodyPr anchor="t"/>
        <a:lstStyle/>
        <a:p>
          <a:pPr>
            <a:lnSpc>
              <a:spcPct val="100000"/>
            </a:lnSpc>
          </a:pPr>
          <a:r>
            <a:rPr lang="en-US" sz="2000" b="1" strike="noStrike" dirty="0" smtClean="0">
              <a:effectLst>
                <a:outerShdw blurRad="38100" dist="38100" dir="2700000" algn="tl">
                  <a:srgbClr val="000000">
                    <a:alpha val="43137"/>
                  </a:srgbClr>
                </a:outerShdw>
              </a:effectLst>
            </a:rPr>
            <a:t>DORON(1973)</a:t>
          </a:r>
        </a:p>
        <a:p>
          <a:pPr>
            <a:lnSpc>
              <a:spcPct val="100000"/>
            </a:lnSpc>
          </a:pPr>
          <a:r>
            <a:rPr lang="en-US" sz="1700" dirty="0" smtClean="0"/>
            <a:t>REFLECTIVE STUDENTS-SLOWER BUT MORE ACCURATE THAN IMPULSIVE IN READING.</a:t>
          </a:r>
        </a:p>
        <a:p>
          <a:pPr>
            <a:lnSpc>
              <a:spcPct val="100000"/>
            </a:lnSpc>
          </a:pPr>
          <a:endParaRPr lang="en-US" sz="2000" dirty="0" smtClean="0"/>
        </a:p>
        <a:p>
          <a:pPr>
            <a:lnSpc>
              <a:spcPct val="150000"/>
            </a:lnSpc>
          </a:pPr>
          <a:endParaRPr lang="en-US" sz="2000" dirty="0"/>
        </a:p>
      </dgm:t>
    </dgm:pt>
    <dgm:pt modelId="{62171E9C-545B-4B7F-96E9-0FD4D716AA81}" type="parTrans" cxnId="{696038B5-E0F1-4070-A8C3-E188C504BC04}">
      <dgm:prSet/>
      <dgm:spPr/>
      <dgm:t>
        <a:bodyPr/>
        <a:lstStyle/>
        <a:p>
          <a:endParaRPr lang="en-US"/>
        </a:p>
      </dgm:t>
    </dgm:pt>
    <dgm:pt modelId="{AF3D12A3-553C-4CDA-8F33-3D9144D2BE7F}" type="sibTrans" cxnId="{696038B5-E0F1-4070-A8C3-E188C504BC04}">
      <dgm:prSet/>
      <dgm:spPr/>
      <dgm:t>
        <a:bodyPr/>
        <a:lstStyle/>
        <a:p>
          <a:endParaRPr lang="en-US"/>
        </a:p>
      </dgm:t>
    </dgm:pt>
    <dgm:pt modelId="{F13C23B8-32D3-4B96-9361-AF32627E7CE7}">
      <dgm:prSet phldrT="[Text]" custT="1"/>
      <dgm:spPr/>
      <dgm:t>
        <a:bodyPr anchor="t"/>
        <a:lstStyle/>
        <a:p>
          <a:r>
            <a:rPr lang="en-US" sz="2000" b="1" dirty="0" smtClean="0">
              <a:effectLst>
                <a:outerShdw blurRad="38100" dist="38100" dir="2700000" algn="tl">
                  <a:srgbClr val="000000">
                    <a:alpha val="43137"/>
                  </a:srgbClr>
                </a:outerShdw>
              </a:effectLst>
            </a:rPr>
            <a:t>ABRAHAM(1981)</a:t>
          </a:r>
        </a:p>
        <a:p>
          <a:r>
            <a:rPr lang="en-US" sz="1700" dirty="0" smtClean="0"/>
            <a:t>REFLECTION WAS WEAKLY RELATED TO PERFORMANCE ON A PROOF READING TASK.</a:t>
          </a:r>
        </a:p>
        <a:p>
          <a:endParaRPr lang="en-US" sz="1700" dirty="0"/>
        </a:p>
      </dgm:t>
    </dgm:pt>
    <dgm:pt modelId="{59FB8603-FB9B-4273-A953-E89E723C21DD}" type="parTrans" cxnId="{51950174-124E-4D3F-9C22-E7A47100D0C9}">
      <dgm:prSet/>
      <dgm:spPr/>
      <dgm:t>
        <a:bodyPr/>
        <a:lstStyle/>
        <a:p>
          <a:endParaRPr lang="en-US"/>
        </a:p>
      </dgm:t>
    </dgm:pt>
    <dgm:pt modelId="{C938775D-A292-4F11-B758-801F125197A7}" type="sibTrans" cxnId="{51950174-124E-4D3F-9C22-E7A47100D0C9}">
      <dgm:prSet/>
      <dgm:spPr/>
      <dgm:t>
        <a:bodyPr/>
        <a:lstStyle/>
        <a:p>
          <a:endParaRPr lang="en-US"/>
        </a:p>
      </dgm:t>
    </dgm:pt>
    <dgm:pt modelId="{F985B24C-8823-4C02-A7ED-0D7BFD5691D5}">
      <dgm:prSet phldrT="[Text]" custT="1"/>
      <dgm:spPr/>
      <dgm:t>
        <a:bodyPr anchor="t"/>
        <a:lstStyle/>
        <a:p>
          <a:r>
            <a:rPr lang="en-US" sz="2000" b="1" dirty="0" smtClean="0">
              <a:effectLst>
                <a:outerShdw blurRad="38100" dist="38100" dir="2700000" algn="tl">
                  <a:srgbClr val="000000">
                    <a:alpha val="43137"/>
                  </a:srgbClr>
                </a:outerShdw>
              </a:effectLst>
            </a:rPr>
            <a:t>JAMIESON(1992)</a:t>
          </a:r>
        </a:p>
        <a:p>
          <a:r>
            <a:rPr lang="en-US" sz="1700" b="0" dirty="0" smtClean="0">
              <a:effectLst>
                <a:outerShdw blurRad="38100" dist="38100" dir="2700000" algn="tl">
                  <a:srgbClr val="000000">
                    <a:alpha val="43137"/>
                  </a:srgbClr>
                </a:outerShdw>
              </a:effectLst>
            </a:rPr>
            <a:t>‘FAST ACCURATE’ LEARNERS(THE STANDARDIZED TEST OF ENGLISH AS A FOREIGN LANGUAGE.</a:t>
          </a:r>
        </a:p>
        <a:p>
          <a:r>
            <a:rPr lang="en-US" sz="1700" b="0" dirty="0" smtClean="0">
              <a:effectLst>
                <a:outerShdw blurRad="38100" dist="38100" dir="2700000" algn="tl">
                  <a:srgbClr val="000000">
                    <a:alpha val="43137"/>
                  </a:srgbClr>
                </a:outerShdw>
              </a:effectLst>
            </a:rPr>
            <a:t>IMPULSITIVITY ALWAYS IMPLIES ACCURACY.</a:t>
          </a:r>
        </a:p>
        <a:p>
          <a:endParaRPr lang="en-US" sz="2000" dirty="0"/>
        </a:p>
      </dgm:t>
    </dgm:pt>
    <dgm:pt modelId="{E6F0DD6C-72E8-4A12-8615-CF3972BD5A3B}" type="parTrans" cxnId="{BD199A88-98E4-4A86-83AA-4AEB8B9C9524}">
      <dgm:prSet/>
      <dgm:spPr/>
      <dgm:t>
        <a:bodyPr/>
        <a:lstStyle/>
        <a:p>
          <a:endParaRPr lang="en-US"/>
        </a:p>
      </dgm:t>
    </dgm:pt>
    <dgm:pt modelId="{85E539F4-6724-487F-8349-9BD0FDBF7BC9}" type="sibTrans" cxnId="{BD199A88-98E4-4A86-83AA-4AEB8B9C9524}">
      <dgm:prSet/>
      <dgm:spPr/>
      <dgm:t>
        <a:bodyPr/>
        <a:lstStyle/>
        <a:p>
          <a:endParaRPr lang="en-US"/>
        </a:p>
      </dgm:t>
    </dgm:pt>
    <dgm:pt modelId="{3CF5B811-6E01-48B7-8FD8-EB076DBA77BE}" type="pres">
      <dgm:prSet presAssocID="{F8A49D19-9ADB-4797-9BBD-F47B3362600A}" presName="diagram" presStyleCnt="0">
        <dgm:presLayoutVars>
          <dgm:dir/>
          <dgm:resizeHandles val="exact"/>
        </dgm:presLayoutVars>
      </dgm:prSet>
      <dgm:spPr/>
      <dgm:t>
        <a:bodyPr/>
        <a:lstStyle/>
        <a:p>
          <a:endParaRPr lang="ms-MY"/>
        </a:p>
      </dgm:t>
    </dgm:pt>
    <dgm:pt modelId="{FDDF15E5-F4E0-4200-81E3-9D7B5829DEEA}" type="pres">
      <dgm:prSet presAssocID="{E25D5C74-F064-4828-A3EC-7996CE365D75}" presName="node" presStyleLbl="node1" presStyleIdx="0" presStyleCnt="3" custScaleY="102526">
        <dgm:presLayoutVars>
          <dgm:bulletEnabled val="1"/>
        </dgm:presLayoutVars>
      </dgm:prSet>
      <dgm:spPr/>
      <dgm:t>
        <a:bodyPr/>
        <a:lstStyle/>
        <a:p>
          <a:endParaRPr lang="en-US"/>
        </a:p>
      </dgm:t>
    </dgm:pt>
    <dgm:pt modelId="{0B9427B8-D663-4F58-85FA-A8275EBEAC3C}" type="pres">
      <dgm:prSet presAssocID="{AF3D12A3-553C-4CDA-8F33-3D9144D2BE7F}" presName="sibTrans" presStyleCnt="0"/>
      <dgm:spPr/>
    </dgm:pt>
    <dgm:pt modelId="{FA44B9E9-9D3A-4675-A815-8581D3367251}" type="pres">
      <dgm:prSet presAssocID="{F13C23B8-32D3-4B96-9361-AF32627E7CE7}" presName="node" presStyleLbl="node1" presStyleIdx="1" presStyleCnt="3">
        <dgm:presLayoutVars>
          <dgm:bulletEnabled val="1"/>
        </dgm:presLayoutVars>
      </dgm:prSet>
      <dgm:spPr/>
      <dgm:t>
        <a:bodyPr/>
        <a:lstStyle/>
        <a:p>
          <a:endParaRPr lang="en-US"/>
        </a:p>
      </dgm:t>
    </dgm:pt>
    <dgm:pt modelId="{C586C23B-18BD-486D-BE9E-6C4E6980969D}" type="pres">
      <dgm:prSet presAssocID="{C938775D-A292-4F11-B758-801F125197A7}" presName="sibTrans" presStyleCnt="0"/>
      <dgm:spPr/>
    </dgm:pt>
    <dgm:pt modelId="{CCF32A27-7151-41A1-9E71-AFD1E14AF960}" type="pres">
      <dgm:prSet presAssocID="{F985B24C-8823-4C02-A7ED-0D7BFD5691D5}" presName="node" presStyleLbl="node1" presStyleIdx="2" presStyleCnt="3" custScaleY="109922">
        <dgm:presLayoutVars>
          <dgm:bulletEnabled val="1"/>
        </dgm:presLayoutVars>
      </dgm:prSet>
      <dgm:spPr/>
      <dgm:t>
        <a:bodyPr/>
        <a:lstStyle/>
        <a:p>
          <a:endParaRPr lang="en-US"/>
        </a:p>
      </dgm:t>
    </dgm:pt>
  </dgm:ptLst>
  <dgm:cxnLst>
    <dgm:cxn modelId="{696038B5-E0F1-4070-A8C3-E188C504BC04}" srcId="{F8A49D19-9ADB-4797-9BBD-F47B3362600A}" destId="{E25D5C74-F064-4828-A3EC-7996CE365D75}" srcOrd="0" destOrd="0" parTransId="{62171E9C-545B-4B7F-96E9-0FD4D716AA81}" sibTransId="{AF3D12A3-553C-4CDA-8F33-3D9144D2BE7F}"/>
    <dgm:cxn modelId="{9145E4AC-1E5D-434C-B299-829783203DBE}" type="presOf" srcId="{F985B24C-8823-4C02-A7ED-0D7BFD5691D5}" destId="{CCF32A27-7151-41A1-9E71-AFD1E14AF960}" srcOrd="0" destOrd="0" presId="urn:microsoft.com/office/officeart/2005/8/layout/default#1"/>
    <dgm:cxn modelId="{6BE6BED2-C631-4126-AF5F-7C000343083D}" type="presOf" srcId="{F13C23B8-32D3-4B96-9361-AF32627E7CE7}" destId="{FA44B9E9-9D3A-4675-A815-8581D3367251}" srcOrd="0" destOrd="0" presId="urn:microsoft.com/office/officeart/2005/8/layout/default#1"/>
    <dgm:cxn modelId="{51950174-124E-4D3F-9C22-E7A47100D0C9}" srcId="{F8A49D19-9ADB-4797-9BBD-F47B3362600A}" destId="{F13C23B8-32D3-4B96-9361-AF32627E7CE7}" srcOrd="1" destOrd="0" parTransId="{59FB8603-FB9B-4273-A953-E89E723C21DD}" sibTransId="{C938775D-A292-4F11-B758-801F125197A7}"/>
    <dgm:cxn modelId="{BD199A88-98E4-4A86-83AA-4AEB8B9C9524}" srcId="{F8A49D19-9ADB-4797-9BBD-F47B3362600A}" destId="{F985B24C-8823-4C02-A7ED-0D7BFD5691D5}" srcOrd="2" destOrd="0" parTransId="{E6F0DD6C-72E8-4A12-8615-CF3972BD5A3B}" sibTransId="{85E539F4-6724-487F-8349-9BD0FDBF7BC9}"/>
    <dgm:cxn modelId="{689BCF60-CC0A-4C33-9B73-62C02CBD0299}" type="presOf" srcId="{E25D5C74-F064-4828-A3EC-7996CE365D75}" destId="{FDDF15E5-F4E0-4200-81E3-9D7B5829DEEA}" srcOrd="0" destOrd="0" presId="urn:microsoft.com/office/officeart/2005/8/layout/default#1"/>
    <dgm:cxn modelId="{C2649D3B-665E-4066-AB1C-CBDCEAB79BA2}" type="presOf" srcId="{F8A49D19-9ADB-4797-9BBD-F47B3362600A}" destId="{3CF5B811-6E01-48B7-8FD8-EB076DBA77BE}" srcOrd="0" destOrd="0" presId="urn:microsoft.com/office/officeart/2005/8/layout/default#1"/>
    <dgm:cxn modelId="{D870F3BD-6C3E-47E0-962A-17A2FE8E9A11}" type="presParOf" srcId="{3CF5B811-6E01-48B7-8FD8-EB076DBA77BE}" destId="{FDDF15E5-F4E0-4200-81E3-9D7B5829DEEA}" srcOrd="0" destOrd="0" presId="urn:microsoft.com/office/officeart/2005/8/layout/default#1"/>
    <dgm:cxn modelId="{489C0579-680F-43CE-897A-9F0D300649B6}" type="presParOf" srcId="{3CF5B811-6E01-48B7-8FD8-EB076DBA77BE}" destId="{0B9427B8-D663-4F58-85FA-A8275EBEAC3C}" srcOrd="1" destOrd="0" presId="urn:microsoft.com/office/officeart/2005/8/layout/default#1"/>
    <dgm:cxn modelId="{8C7FA52D-71BD-41FC-9401-A90165388FA8}" type="presParOf" srcId="{3CF5B811-6E01-48B7-8FD8-EB076DBA77BE}" destId="{FA44B9E9-9D3A-4675-A815-8581D3367251}" srcOrd="2" destOrd="0" presId="urn:microsoft.com/office/officeart/2005/8/layout/default#1"/>
    <dgm:cxn modelId="{2FC92869-B8D0-4197-A728-1E366533B58C}" type="presParOf" srcId="{3CF5B811-6E01-48B7-8FD8-EB076DBA77BE}" destId="{C586C23B-18BD-486D-BE9E-6C4E6980969D}" srcOrd="3" destOrd="0" presId="urn:microsoft.com/office/officeart/2005/8/layout/default#1"/>
    <dgm:cxn modelId="{4477674C-423C-4110-BE89-EE4B9D2B3286}" type="presParOf" srcId="{3CF5B811-6E01-48B7-8FD8-EB076DBA77BE}" destId="{CCF32A27-7151-41A1-9E71-AFD1E14AF960}" srcOrd="4"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ABE452-209C-4CFA-BDF0-D01D634E2335}"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A3736705-C41E-415B-95FD-E83C2EBACC45}">
      <dgm:prSet phldrT="[Text]" custT="1"/>
      <dgm:spPr/>
      <dgm:t>
        <a:bodyPr/>
        <a:lstStyle/>
        <a:p>
          <a:r>
            <a:rPr lang="en-US" sz="2500" dirty="0" smtClean="0"/>
            <a:t>RESPONSES/ANSWER</a:t>
          </a:r>
          <a:endParaRPr lang="en-US" sz="2500" dirty="0"/>
        </a:p>
      </dgm:t>
    </dgm:pt>
    <dgm:pt modelId="{0FBA9E58-B5FB-44A9-A800-0D62E2D28B43}" type="parTrans" cxnId="{5BCAE531-4441-410F-B922-52C5F02068B8}">
      <dgm:prSet/>
      <dgm:spPr/>
      <dgm:t>
        <a:bodyPr/>
        <a:lstStyle/>
        <a:p>
          <a:endParaRPr lang="en-US"/>
        </a:p>
      </dgm:t>
    </dgm:pt>
    <dgm:pt modelId="{DCDD681F-087C-496F-A6E3-11EC0C1684A2}" type="sibTrans" cxnId="{5BCAE531-4441-410F-B922-52C5F02068B8}">
      <dgm:prSet/>
      <dgm:spPr/>
      <dgm:t>
        <a:bodyPr/>
        <a:lstStyle/>
        <a:p>
          <a:endParaRPr lang="en-US"/>
        </a:p>
      </dgm:t>
    </dgm:pt>
    <dgm:pt modelId="{899D8CDB-A017-425E-B1D9-F667CCE48313}">
      <dgm:prSet phldrT="[Text]" custT="1"/>
      <dgm:spPr/>
      <dgm:t>
        <a:bodyPr/>
        <a:lstStyle/>
        <a:p>
          <a:r>
            <a:rPr lang="en-US" sz="2000" dirty="0" smtClean="0"/>
            <a:t>REFLECTIVE: MORE TIME FOR THE STUDENTS TO STRUGGLE WITH RESPONSES.</a:t>
          </a:r>
          <a:endParaRPr lang="en-US" sz="2000" dirty="0"/>
        </a:p>
      </dgm:t>
    </dgm:pt>
    <dgm:pt modelId="{86CEE7BC-562D-40DB-9AA4-4B731B9BF9F4}" type="parTrans" cxnId="{ED4684F0-E25F-413F-8C06-DA6AE5AC9C8E}">
      <dgm:prSet/>
      <dgm:spPr/>
      <dgm:t>
        <a:bodyPr/>
        <a:lstStyle/>
        <a:p>
          <a:endParaRPr lang="en-US"/>
        </a:p>
      </dgm:t>
    </dgm:pt>
    <dgm:pt modelId="{07112287-F59F-4574-9B11-25737BCBEC2B}" type="sibTrans" cxnId="{ED4684F0-E25F-413F-8C06-DA6AE5AC9C8E}">
      <dgm:prSet/>
      <dgm:spPr/>
      <dgm:t>
        <a:bodyPr/>
        <a:lstStyle/>
        <a:p>
          <a:endParaRPr lang="en-US"/>
        </a:p>
      </dgm:t>
    </dgm:pt>
    <dgm:pt modelId="{D7483027-4743-45A8-A14B-F4EFFAEB708E}">
      <dgm:prSet phldrT="[Text]" custT="1"/>
      <dgm:spPr/>
      <dgm:t>
        <a:bodyPr/>
        <a:lstStyle/>
        <a:p>
          <a:r>
            <a:rPr lang="en-US" sz="2500" dirty="0" smtClean="0"/>
            <a:t>SEMIGRAMMATICAL STAGE OF SLA</a:t>
          </a:r>
          <a:r>
            <a:rPr lang="en-US" sz="2800" dirty="0" smtClean="0"/>
            <a:t>.</a:t>
          </a:r>
          <a:endParaRPr lang="en-US" sz="2800" dirty="0"/>
        </a:p>
      </dgm:t>
    </dgm:pt>
    <dgm:pt modelId="{ABE9487F-0CDD-487C-8589-510211BD1565}" type="parTrans" cxnId="{8CB4B897-89AB-42BA-A488-B8ECB1101E11}">
      <dgm:prSet/>
      <dgm:spPr/>
      <dgm:t>
        <a:bodyPr/>
        <a:lstStyle/>
        <a:p>
          <a:endParaRPr lang="en-US"/>
        </a:p>
      </dgm:t>
    </dgm:pt>
    <dgm:pt modelId="{6D29AE5D-F797-49ED-9786-60B3C84E3996}" type="sibTrans" cxnId="{8CB4B897-89AB-42BA-A488-B8ECB1101E11}">
      <dgm:prSet/>
      <dgm:spPr/>
      <dgm:t>
        <a:bodyPr/>
        <a:lstStyle/>
        <a:p>
          <a:endParaRPr lang="en-US"/>
        </a:p>
      </dgm:t>
    </dgm:pt>
    <dgm:pt modelId="{7B566722-3BAC-4BC3-B1FB-8D7A77BBEFF7}">
      <dgm:prSet phldrT="[Text]" custT="1"/>
      <dgm:spPr/>
      <dgm:t>
        <a:bodyPr/>
        <a:lstStyle/>
        <a:p>
          <a:r>
            <a:rPr lang="en-US" sz="2000" dirty="0" smtClean="0"/>
            <a:t>REFLECTIVE : TEND TO REMAIN LONGER AT PARTICULAR STAGE WITH ‘LARGER’ LEAPS.</a:t>
          </a:r>
          <a:endParaRPr lang="en-US" sz="2000" dirty="0"/>
        </a:p>
      </dgm:t>
    </dgm:pt>
    <dgm:pt modelId="{C5A2AE32-9837-40B3-90C7-0C901CF9A7DB}" type="parTrans" cxnId="{AA2BC92D-AF67-4E72-9CB8-12B76ABA7103}">
      <dgm:prSet/>
      <dgm:spPr/>
      <dgm:t>
        <a:bodyPr/>
        <a:lstStyle/>
        <a:p>
          <a:endParaRPr lang="en-US"/>
        </a:p>
      </dgm:t>
    </dgm:pt>
    <dgm:pt modelId="{D8E305D8-1181-4B8D-8090-DD35B1FC6FE5}" type="sibTrans" cxnId="{AA2BC92D-AF67-4E72-9CB8-12B76ABA7103}">
      <dgm:prSet/>
      <dgm:spPr/>
      <dgm:t>
        <a:bodyPr/>
        <a:lstStyle/>
        <a:p>
          <a:endParaRPr lang="en-US"/>
        </a:p>
      </dgm:t>
    </dgm:pt>
    <dgm:pt modelId="{64D05F13-968E-4E8B-B4A0-ABD8F84A2559}">
      <dgm:prSet phldrT="[Text]" custT="1"/>
      <dgm:spPr/>
      <dgm:t>
        <a:bodyPr/>
        <a:lstStyle/>
        <a:p>
          <a:r>
            <a:rPr lang="en-US" sz="2000" dirty="0" smtClean="0"/>
            <a:t>IMPULSIVE: BE MORE WILLING TO GAMBLE AT AN ANSWER.</a:t>
          </a:r>
          <a:endParaRPr lang="en-US" sz="2000" dirty="0"/>
        </a:p>
      </dgm:t>
    </dgm:pt>
    <dgm:pt modelId="{34BC9A9C-F2F5-4C71-8EED-C9359A04F651}" type="parTrans" cxnId="{6A59F987-C797-4899-9AC0-098177FADF2D}">
      <dgm:prSet/>
      <dgm:spPr/>
      <dgm:t>
        <a:bodyPr/>
        <a:lstStyle/>
        <a:p>
          <a:endParaRPr lang="ms-MY"/>
        </a:p>
      </dgm:t>
    </dgm:pt>
    <dgm:pt modelId="{F41CFD6F-57F5-4B8E-B570-5338C7B559B9}" type="sibTrans" cxnId="{6A59F987-C797-4899-9AC0-098177FADF2D}">
      <dgm:prSet/>
      <dgm:spPr/>
      <dgm:t>
        <a:bodyPr/>
        <a:lstStyle/>
        <a:p>
          <a:endParaRPr lang="ms-MY"/>
        </a:p>
      </dgm:t>
    </dgm:pt>
    <dgm:pt modelId="{E3C1B831-6654-4E05-8D62-60516F90977A}">
      <dgm:prSet phldrT="[Text]" custT="1"/>
      <dgm:spPr/>
      <dgm:t>
        <a:bodyPr/>
        <a:lstStyle/>
        <a:p>
          <a:r>
            <a:rPr lang="en-US" sz="2000" dirty="0" smtClean="0"/>
            <a:t>IMPULSIVE : MAY GO THROUGH A NUMBER OF RAPID TRANSITION.</a:t>
          </a:r>
          <a:endParaRPr lang="en-US" sz="2000" dirty="0"/>
        </a:p>
      </dgm:t>
    </dgm:pt>
    <dgm:pt modelId="{2413B5C6-E65E-4986-8183-895EA1E1670F}" type="parTrans" cxnId="{95177E39-BD91-4227-8A67-B6C7A3EA1435}">
      <dgm:prSet/>
      <dgm:spPr/>
      <dgm:t>
        <a:bodyPr/>
        <a:lstStyle/>
        <a:p>
          <a:endParaRPr lang="ms-MY"/>
        </a:p>
      </dgm:t>
    </dgm:pt>
    <dgm:pt modelId="{871A5D4E-B83E-45E7-BC19-7EE6CE525140}" type="sibTrans" cxnId="{95177E39-BD91-4227-8A67-B6C7A3EA1435}">
      <dgm:prSet/>
      <dgm:spPr/>
      <dgm:t>
        <a:bodyPr/>
        <a:lstStyle/>
        <a:p>
          <a:endParaRPr lang="ms-MY"/>
        </a:p>
      </dgm:t>
    </dgm:pt>
    <dgm:pt modelId="{A7A493E4-F4E7-4182-8712-2526294F1615}" type="pres">
      <dgm:prSet presAssocID="{94ABE452-209C-4CFA-BDF0-D01D634E2335}" presName="linear" presStyleCnt="0">
        <dgm:presLayoutVars>
          <dgm:animLvl val="lvl"/>
          <dgm:resizeHandles val="exact"/>
        </dgm:presLayoutVars>
      </dgm:prSet>
      <dgm:spPr/>
      <dgm:t>
        <a:bodyPr/>
        <a:lstStyle/>
        <a:p>
          <a:endParaRPr lang="ms-MY"/>
        </a:p>
      </dgm:t>
    </dgm:pt>
    <dgm:pt modelId="{CC89D2B2-F813-42C7-91A1-31D631ECD4A2}" type="pres">
      <dgm:prSet presAssocID="{A3736705-C41E-415B-95FD-E83C2EBACC45}" presName="parentText" presStyleLbl="node1" presStyleIdx="0" presStyleCnt="2" custScaleY="69845">
        <dgm:presLayoutVars>
          <dgm:chMax val="0"/>
          <dgm:bulletEnabled val="1"/>
        </dgm:presLayoutVars>
      </dgm:prSet>
      <dgm:spPr/>
      <dgm:t>
        <a:bodyPr/>
        <a:lstStyle/>
        <a:p>
          <a:endParaRPr lang="en-US"/>
        </a:p>
      </dgm:t>
    </dgm:pt>
    <dgm:pt modelId="{E5C8F12F-4D7E-4CEB-AD46-CDB7951074F5}" type="pres">
      <dgm:prSet presAssocID="{A3736705-C41E-415B-95FD-E83C2EBACC45}" presName="childText" presStyleLbl="revTx" presStyleIdx="0" presStyleCnt="2" custScaleY="112544">
        <dgm:presLayoutVars>
          <dgm:bulletEnabled val="1"/>
        </dgm:presLayoutVars>
      </dgm:prSet>
      <dgm:spPr/>
      <dgm:t>
        <a:bodyPr/>
        <a:lstStyle/>
        <a:p>
          <a:endParaRPr lang="en-US"/>
        </a:p>
      </dgm:t>
    </dgm:pt>
    <dgm:pt modelId="{5246751F-3E47-4384-9FDF-D12FE24940CE}" type="pres">
      <dgm:prSet presAssocID="{D7483027-4743-45A8-A14B-F4EFFAEB708E}" presName="parentText" presStyleLbl="node1" presStyleIdx="1" presStyleCnt="2" custScaleY="68006">
        <dgm:presLayoutVars>
          <dgm:chMax val="0"/>
          <dgm:bulletEnabled val="1"/>
        </dgm:presLayoutVars>
      </dgm:prSet>
      <dgm:spPr/>
      <dgm:t>
        <a:bodyPr/>
        <a:lstStyle/>
        <a:p>
          <a:endParaRPr lang="en-US"/>
        </a:p>
      </dgm:t>
    </dgm:pt>
    <dgm:pt modelId="{ADC9F1B2-4643-4414-9F4D-42DEBC546F26}" type="pres">
      <dgm:prSet presAssocID="{D7483027-4743-45A8-A14B-F4EFFAEB708E}" presName="childText" presStyleLbl="revTx" presStyleIdx="1" presStyleCnt="2" custScaleY="114130">
        <dgm:presLayoutVars>
          <dgm:bulletEnabled val="1"/>
        </dgm:presLayoutVars>
      </dgm:prSet>
      <dgm:spPr/>
      <dgm:t>
        <a:bodyPr/>
        <a:lstStyle/>
        <a:p>
          <a:endParaRPr lang="en-US"/>
        </a:p>
      </dgm:t>
    </dgm:pt>
  </dgm:ptLst>
  <dgm:cxnLst>
    <dgm:cxn modelId="{AEC4DBDE-93C5-4551-B9FB-B08AE107DCF9}" type="presOf" srcId="{64D05F13-968E-4E8B-B4A0-ABD8F84A2559}" destId="{E5C8F12F-4D7E-4CEB-AD46-CDB7951074F5}" srcOrd="0" destOrd="1" presId="urn:microsoft.com/office/officeart/2005/8/layout/vList2"/>
    <dgm:cxn modelId="{ED4684F0-E25F-413F-8C06-DA6AE5AC9C8E}" srcId="{A3736705-C41E-415B-95FD-E83C2EBACC45}" destId="{899D8CDB-A017-425E-B1D9-F667CCE48313}" srcOrd="0" destOrd="0" parTransId="{86CEE7BC-562D-40DB-9AA4-4B731B9BF9F4}" sibTransId="{07112287-F59F-4574-9B11-25737BCBEC2B}"/>
    <dgm:cxn modelId="{8CB4B897-89AB-42BA-A488-B8ECB1101E11}" srcId="{94ABE452-209C-4CFA-BDF0-D01D634E2335}" destId="{D7483027-4743-45A8-A14B-F4EFFAEB708E}" srcOrd="1" destOrd="0" parTransId="{ABE9487F-0CDD-487C-8589-510211BD1565}" sibTransId="{6D29AE5D-F797-49ED-9786-60B3C84E3996}"/>
    <dgm:cxn modelId="{F80F0F3A-4E69-49D8-BE68-F3DE4DCCC7D4}" type="presOf" srcId="{94ABE452-209C-4CFA-BDF0-D01D634E2335}" destId="{A7A493E4-F4E7-4182-8712-2526294F1615}" srcOrd="0" destOrd="0" presId="urn:microsoft.com/office/officeart/2005/8/layout/vList2"/>
    <dgm:cxn modelId="{AA2BC92D-AF67-4E72-9CB8-12B76ABA7103}" srcId="{D7483027-4743-45A8-A14B-F4EFFAEB708E}" destId="{7B566722-3BAC-4BC3-B1FB-8D7A77BBEFF7}" srcOrd="0" destOrd="0" parTransId="{C5A2AE32-9837-40B3-90C7-0C901CF9A7DB}" sibTransId="{D8E305D8-1181-4B8D-8090-DD35B1FC6FE5}"/>
    <dgm:cxn modelId="{6A59F987-C797-4899-9AC0-098177FADF2D}" srcId="{A3736705-C41E-415B-95FD-E83C2EBACC45}" destId="{64D05F13-968E-4E8B-B4A0-ABD8F84A2559}" srcOrd="1" destOrd="0" parTransId="{34BC9A9C-F2F5-4C71-8EED-C9359A04F651}" sibTransId="{F41CFD6F-57F5-4B8E-B570-5338C7B559B9}"/>
    <dgm:cxn modelId="{8E726CAA-A880-4D82-B26D-503163933B2C}" type="presOf" srcId="{D7483027-4743-45A8-A14B-F4EFFAEB708E}" destId="{5246751F-3E47-4384-9FDF-D12FE24940CE}" srcOrd="0" destOrd="0" presId="urn:microsoft.com/office/officeart/2005/8/layout/vList2"/>
    <dgm:cxn modelId="{46A15D39-5A90-411D-AF48-023364A3D9AA}" type="presOf" srcId="{899D8CDB-A017-425E-B1D9-F667CCE48313}" destId="{E5C8F12F-4D7E-4CEB-AD46-CDB7951074F5}" srcOrd="0" destOrd="0" presId="urn:microsoft.com/office/officeart/2005/8/layout/vList2"/>
    <dgm:cxn modelId="{F9620AE3-8672-49C1-9F4E-9B885B787A1F}" type="presOf" srcId="{7B566722-3BAC-4BC3-B1FB-8D7A77BBEFF7}" destId="{ADC9F1B2-4643-4414-9F4D-42DEBC546F26}" srcOrd="0" destOrd="0" presId="urn:microsoft.com/office/officeart/2005/8/layout/vList2"/>
    <dgm:cxn modelId="{95177E39-BD91-4227-8A67-B6C7A3EA1435}" srcId="{D7483027-4743-45A8-A14B-F4EFFAEB708E}" destId="{E3C1B831-6654-4E05-8D62-60516F90977A}" srcOrd="1" destOrd="0" parTransId="{2413B5C6-E65E-4986-8183-895EA1E1670F}" sibTransId="{871A5D4E-B83E-45E7-BC19-7EE6CE525140}"/>
    <dgm:cxn modelId="{5BCAE531-4441-410F-B922-52C5F02068B8}" srcId="{94ABE452-209C-4CFA-BDF0-D01D634E2335}" destId="{A3736705-C41E-415B-95FD-E83C2EBACC45}" srcOrd="0" destOrd="0" parTransId="{0FBA9E58-B5FB-44A9-A800-0D62E2D28B43}" sibTransId="{DCDD681F-087C-496F-A6E3-11EC0C1684A2}"/>
    <dgm:cxn modelId="{B348B921-7AA2-4503-B409-FC80A84AE8BF}" type="presOf" srcId="{E3C1B831-6654-4E05-8D62-60516F90977A}" destId="{ADC9F1B2-4643-4414-9F4D-42DEBC546F26}" srcOrd="0" destOrd="1" presId="urn:microsoft.com/office/officeart/2005/8/layout/vList2"/>
    <dgm:cxn modelId="{6953B01D-D046-4441-B234-5FAF924BD511}" type="presOf" srcId="{A3736705-C41E-415B-95FD-E83C2EBACC45}" destId="{CC89D2B2-F813-42C7-91A1-31D631ECD4A2}" srcOrd="0" destOrd="0" presId="urn:microsoft.com/office/officeart/2005/8/layout/vList2"/>
    <dgm:cxn modelId="{7DE6C403-65A8-4FB5-B4FA-7F2E3266CD5C}" type="presParOf" srcId="{A7A493E4-F4E7-4182-8712-2526294F1615}" destId="{CC89D2B2-F813-42C7-91A1-31D631ECD4A2}" srcOrd="0" destOrd="0" presId="urn:microsoft.com/office/officeart/2005/8/layout/vList2"/>
    <dgm:cxn modelId="{DB8F7756-BABD-4A9F-A30F-9D0E20FBB220}" type="presParOf" srcId="{A7A493E4-F4E7-4182-8712-2526294F1615}" destId="{E5C8F12F-4D7E-4CEB-AD46-CDB7951074F5}" srcOrd="1" destOrd="0" presId="urn:microsoft.com/office/officeart/2005/8/layout/vList2"/>
    <dgm:cxn modelId="{6A1948E1-9DA9-47B7-9AD7-2ABADEAE8274}" type="presParOf" srcId="{A7A493E4-F4E7-4182-8712-2526294F1615}" destId="{5246751F-3E47-4384-9FDF-D12FE24940CE}" srcOrd="2" destOrd="0" presId="urn:microsoft.com/office/officeart/2005/8/layout/vList2"/>
    <dgm:cxn modelId="{DE16FAE5-E942-432C-9E5F-C9CFF801678B}" type="presParOf" srcId="{A7A493E4-F4E7-4182-8712-2526294F1615}" destId="{ADC9F1B2-4643-4414-9F4D-42DEBC546F26}" srcOrd="3"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C3DD92-0E0A-47AB-9931-921FE04BB579}">
      <dsp:nvSpPr>
        <dsp:cNvPr id="0" name=""/>
        <dsp:cNvSpPr/>
      </dsp:nvSpPr>
      <dsp:spPr>
        <a:xfrm>
          <a:off x="0" y="162608"/>
          <a:ext cx="3966071" cy="717477"/>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1">
              <a:hueOff val="0"/>
              <a:satOff val="0"/>
              <a:lumOff val="0"/>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t>DIMENSION:SYSTEMATIC STYLE</a:t>
          </a:r>
          <a:endParaRPr lang="en-US" sz="2000" kern="1200" dirty="0"/>
        </a:p>
      </dsp:txBody>
      <dsp:txXfrm>
        <a:off x="21014" y="183622"/>
        <a:ext cx="3924043" cy="675449"/>
      </dsp:txXfrm>
    </dsp:sp>
    <dsp:sp modelId="{E89FCEDB-82B4-4DBC-897C-4256DCD54373}">
      <dsp:nvSpPr>
        <dsp:cNvPr id="0" name=""/>
        <dsp:cNvSpPr/>
      </dsp:nvSpPr>
      <dsp:spPr>
        <a:xfrm>
          <a:off x="396607" y="880085"/>
          <a:ext cx="242020" cy="1627114"/>
        </a:xfrm>
        <a:custGeom>
          <a:avLst/>
          <a:gdLst/>
          <a:ahLst/>
          <a:cxnLst/>
          <a:rect l="0" t="0" r="0" b="0"/>
          <a:pathLst>
            <a:path>
              <a:moveTo>
                <a:pt x="0" y="0"/>
              </a:moveTo>
              <a:lnTo>
                <a:pt x="0" y="1627114"/>
              </a:lnTo>
              <a:lnTo>
                <a:pt x="242020" y="16271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5D24FE-8514-4CCD-A6FE-03974BA0DF81}">
      <dsp:nvSpPr>
        <dsp:cNvPr id="0" name=""/>
        <dsp:cNvSpPr/>
      </dsp:nvSpPr>
      <dsp:spPr>
        <a:xfrm>
          <a:off x="638628" y="1228765"/>
          <a:ext cx="2847797" cy="255686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t" anchorCtr="0">
          <a:noAutofit/>
        </a:bodyPr>
        <a:lstStyle/>
        <a:p>
          <a:pPr lvl="0" algn="l" defTabSz="844550">
            <a:lnSpc>
              <a:spcPct val="90000"/>
            </a:lnSpc>
            <a:spcBef>
              <a:spcPct val="0"/>
            </a:spcBef>
            <a:spcAft>
              <a:spcPct val="35000"/>
            </a:spcAft>
          </a:pPr>
          <a:endParaRPr lang="en-US" sz="1900" kern="1200" dirty="0"/>
        </a:p>
        <a:p>
          <a:pPr marL="171450" lvl="1" indent="-171450" algn="l" defTabSz="711200">
            <a:lnSpc>
              <a:spcPct val="90000"/>
            </a:lnSpc>
            <a:spcBef>
              <a:spcPct val="0"/>
            </a:spcBef>
            <a:spcAft>
              <a:spcPct val="15000"/>
            </a:spcAft>
            <a:buChar char="••"/>
          </a:pPr>
          <a:r>
            <a:rPr lang="en-US" sz="1600" kern="1200" dirty="0" smtClean="0"/>
            <a:t>WEIGH ALL THE CONSIDERATIONS IN A PROBLEM .</a:t>
          </a:r>
          <a:endParaRPr lang="en-US" sz="1600" kern="1200" dirty="0"/>
        </a:p>
        <a:p>
          <a:pPr marL="171450" lvl="1" indent="-171450" algn="l" defTabSz="711200">
            <a:lnSpc>
              <a:spcPct val="90000"/>
            </a:lnSpc>
            <a:spcBef>
              <a:spcPct val="0"/>
            </a:spcBef>
            <a:spcAft>
              <a:spcPct val="15000"/>
            </a:spcAft>
            <a:buChar char="••"/>
          </a:pPr>
          <a:r>
            <a:rPr lang="en-US" sz="1600" kern="1200" dirty="0" smtClean="0"/>
            <a:t>WORK OUT ALL THE LOOPHOLES.</a:t>
          </a:r>
          <a:endParaRPr lang="en-US" sz="1600" kern="1200" dirty="0"/>
        </a:p>
        <a:p>
          <a:pPr marL="171450" lvl="1" indent="-171450" algn="l" defTabSz="711200">
            <a:lnSpc>
              <a:spcPct val="90000"/>
            </a:lnSpc>
            <a:spcBef>
              <a:spcPct val="0"/>
            </a:spcBef>
            <a:spcAft>
              <a:spcPct val="15000"/>
            </a:spcAft>
            <a:buChar char="••"/>
          </a:pPr>
          <a:r>
            <a:rPr lang="en-US" sz="1600" kern="1200" dirty="0" smtClean="0"/>
            <a:t>VENTURE A SOLUTION.</a:t>
          </a:r>
          <a:endParaRPr lang="en-US" sz="1600" kern="1200" dirty="0"/>
        </a:p>
        <a:p>
          <a:pPr marL="114300" lvl="1" indent="-114300" algn="l" defTabSz="666750">
            <a:lnSpc>
              <a:spcPct val="90000"/>
            </a:lnSpc>
            <a:spcBef>
              <a:spcPct val="0"/>
            </a:spcBef>
            <a:spcAft>
              <a:spcPct val="15000"/>
            </a:spcAft>
            <a:buChar char="••"/>
          </a:pPr>
          <a:endParaRPr lang="en-US" sz="1500" kern="1200" dirty="0"/>
        </a:p>
      </dsp:txBody>
      <dsp:txXfrm>
        <a:off x="713516" y="1303653"/>
        <a:ext cx="2698021" cy="2407093"/>
      </dsp:txXfrm>
    </dsp:sp>
    <dsp:sp modelId="{83F5DCD7-9C33-40E5-9314-F002B6D446C7}">
      <dsp:nvSpPr>
        <dsp:cNvPr id="0" name=""/>
        <dsp:cNvSpPr/>
      </dsp:nvSpPr>
      <dsp:spPr>
        <a:xfrm>
          <a:off x="4572011" y="0"/>
          <a:ext cx="2796257" cy="618098"/>
        </a:xfrm>
        <a:prstGeom prst="roundRect">
          <a:avLst>
            <a:gd name="adj" fmla="val 10000"/>
          </a:avLst>
        </a:prstGeom>
        <a:solidFill>
          <a:schemeClr val="accent1">
            <a:hueOff val="0"/>
            <a:satOff val="0"/>
            <a:lumOff val="0"/>
            <a:alphaOff val="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1">
              <a:hueOff val="0"/>
              <a:satOff val="0"/>
              <a:lumOff val="0"/>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t>INTUITIVE STYLE</a:t>
          </a:r>
          <a:endParaRPr lang="en-US" sz="2000" kern="1200" dirty="0"/>
        </a:p>
      </dsp:txBody>
      <dsp:txXfrm>
        <a:off x="4590114" y="18103"/>
        <a:ext cx="2760051" cy="581892"/>
      </dsp:txXfrm>
    </dsp:sp>
    <dsp:sp modelId="{31E50319-5CEC-46D6-835A-4C35D6B8D304}">
      <dsp:nvSpPr>
        <dsp:cNvPr id="0" name=""/>
        <dsp:cNvSpPr/>
      </dsp:nvSpPr>
      <dsp:spPr>
        <a:xfrm>
          <a:off x="4851636" y="618098"/>
          <a:ext cx="253754" cy="2329218"/>
        </a:xfrm>
        <a:custGeom>
          <a:avLst/>
          <a:gdLst/>
          <a:ahLst/>
          <a:cxnLst/>
          <a:rect l="0" t="0" r="0" b="0"/>
          <a:pathLst>
            <a:path>
              <a:moveTo>
                <a:pt x="0" y="0"/>
              </a:moveTo>
              <a:lnTo>
                <a:pt x="0" y="2329218"/>
              </a:lnTo>
              <a:lnTo>
                <a:pt x="253754" y="232921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A6EACE-9FAE-4B1F-967B-A19E73FCD1EA}">
      <dsp:nvSpPr>
        <dsp:cNvPr id="0" name=""/>
        <dsp:cNvSpPr/>
      </dsp:nvSpPr>
      <dsp:spPr>
        <a:xfrm>
          <a:off x="5105391" y="1000814"/>
          <a:ext cx="2851712" cy="389300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5400" algn="bl"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30480" tIns="20320" rIns="30480" bIns="20320" numCol="1" spcCol="1270" anchor="t" anchorCtr="0">
          <a:noAutofit/>
        </a:bodyPr>
        <a:lstStyle/>
        <a:p>
          <a:pPr lvl="0" algn="l" defTabSz="977900">
            <a:lnSpc>
              <a:spcPct val="90000"/>
            </a:lnSpc>
            <a:spcBef>
              <a:spcPct val="0"/>
            </a:spcBef>
            <a:spcAft>
              <a:spcPct val="35000"/>
            </a:spcAft>
          </a:pPr>
          <a:endParaRPr lang="en-US" sz="2200" kern="1200" dirty="0"/>
        </a:p>
        <a:p>
          <a:pPr marL="171450" lvl="1" indent="-171450" algn="l" defTabSz="711200">
            <a:lnSpc>
              <a:spcPct val="90000"/>
            </a:lnSpc>
            <a:spcBef>
              <a:spcPct val="0"/>
            </a:spcBef>
            <a:spcAft>
              <a:spcPct val="15000"/>
            </a:spcAft>
            <a:buChar char="••"/>
          </a:pPr>
          <a:r>
            <a:rPr lang="en-US" sz="1600" kern="1200" dirty="0" smtClean="0"/>
            <a:t>MAKE A NUMBER OF DIFFERENT GAMBLES ON THE BASIS OF ‘HUNCHES’ WITH POSSIBLY SEVERAL SUCCESSIVE GAMBLES BEFORE A SOLUTION IS ACHIEVED.</a:t>
          </a:r>
          <a:endParaRPr lang="en-US" sz="1600" kern="1200" dirty="0"/>
        </a:p>
      </dsp:txBody>
      <dsp:txXfrm>
        <a:off x="5188915" y="1084338"/>
        <a:ext cx="2684664" cy="37259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6A32F1-905E-4101-A4D2-E6AF6F1F6F74}">
      <dsp:nvSpPr>
        <dsp:cNvPr id="0" name=""/>
        <dsp:cNvSpPr/>
      </dsp:nvSpPr>
      <dsp:spPr>
        <a:xfrm>
          <a:off x="0" y="249391"/>
          <a:ext cx="7467600" cy="121196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9569" tIns="562356" rIns="579569"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IMPULSIVE: FASTER READER, MASTER THE “PSYCHOLINGUISTIC GUESSING GAME’.</a:t>
          </a:r>
          <a:endParaRPr lang="en-US" sz="1800" kern="1200" dirty="0"/>
        </a:p>
      </dsp:txBody>
      <dsp:txXfrm>
        <a:off x="0" y="249391"/>
        <a:ext cx="7467600" cy="1211962"/>
      </dsp:txXfrm>
    </dsp:sp>
    <dsp:sp modelId="{7393586C-45F3-45FF-A6D0-FE6D646B3CAC}">
      <dsp:nvSpPr>
        <dsp:cNvPr id="0" name=""/>
        <dsp:cNvSpPr/>
      </dsp:nvSpPr>
      <dsp:spPr>
        <a:xfrm>
          <a:off x="373380" y="50745"/>
          <a:ext cx="4389119" cy="597166"/>
        </a:xfrm>
        <a:prstGeom prst="roundRect">
          <a:avLst/>
        </a:prstGeom>
        <a:solidFill>
          <a:schemeClr val="accent5"/>
        </a:solidFill>
        <a:ln w="12700" cap="flat" cmpd="sng" algn="ctr">
          <a:solidFill>
            <a:schemeClr val="accent5">
              <a:shade val="95000"/>
              <a:satMod val="105000"/>
            </a:schemeClr>
          </a:solidFill>
          <a:prstDash val="solid"/>
        </a:ln>
        <a:effectLst>
          <a:outerShdw blurRad="50800" dist="25400" algn="bl" rotWithShape="0">
            <a:srgbClr val="000000">
              <a:alpha val="6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97580" tIns="0" rIns="197580" bIns="0" numCol="1" spcCol="1270" anchor="ctr" anchorCtr="0">
          <a:noAutofit/>
        </a:bodyPr>
        <a:lstStyle/>
        <a:p>
          <a:pPr lvl="0" algn="l" defTabSz="1066800">
            <a:lnSpc>
              <a:spcPct val="90000"/>
            </a:lnSpc>
            <a:spcBef>
              <a:spcPct val="0"/>
            </a:spcBef>
            <a:spcAft>
              <a:spcPct val="35000"/>
            </a:spcAft>
          </a:pPr>
          <a:r>
            <a:rPr lang="en-US" sz="2400" kern="1200" dirty="0" smtClean="0"/>
            <a:t>KAGAN(1965)</a:t>
          </a:r>
          <a:endParaRPr lang="en-US" sz="2400" kern="1200" dirty="0"/>
        </a:p>
      </dsp:txBody>
      <dsp:txXfrm>
        <a:off x="402531" y="79896"/>
        <a:ext cx="4330817" cy="538864"/>
      </dsp:txXfrm>
    </dsp:sp>
    <dsp:sp modelId="{7420197E-9FBD-4A1F-A494-3C6C2861771D}">
      <dsp:nvSpPr>
        <dsp:cNvPr id="0" name=""/>
        <dsp:cNvSpPr/>
      </dsp:nvSpPr>
      <dsp:spPr>
        <a:xfrm>
          <a:off x="0" y="1793231"/>
          <a:ext cx="7467600" cy="14883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9569" tIns="562356" rIns="579569"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MASTER THE “PSYCHOLINGUISTIC GUESSING GAME’ OF READING</a:t>
          </a:r>
          <a:endParaRPr lang="en-US" sz="1800" kern="1200" dirty="0"/>
        </a:p>
        <a:p>
          <a:pPr marL="171450" lvl="1" indent="-171450" algn="l" defTabSz="800100">
            <a:lnSpc>
              <a:spcPct val="90000"/>
            </a:lnSpc>
            <a:spcBef>
              <a:spcPct val="0"/>
            </a:spcBef>
            <a:spcAft>
              <a:spcPct val="15000"/>
            </a:spcAft>
            <a:buChar char="••"/>
          </a:pPr>
          <a:r>
            <a:rPr lang="en-US" sz="1800" kern="1200" dirty="0" smtClean="0"/>
            <a:t>THEIR IMPULSIVE STYLE OF READING NOT NECESSARILY DETER COMPREHENSION.</a:t>
          </a:r>
          <a:endParaRPr lang="en-US" sz="1800" kern="1200" dirty="0"/>
        </a:p>
      </dsp:txBody>
      <dsp:txXfrm>
        <a:off x="0" y="1793231"/>
        <a:ext cx="7467600" cy="1488375"/>
      </dsp:txXfrm>
    </dsp:sp>
    <dsp:sp modelId="{E8D22D6C-8C44-48A9-BAD8-38FFD563518B}">
      <dsp:nvSpPr>
        <dsp:cNvPr id="0" name=""/>
        <dsp:cNvSpPr/>
      </dsp:nvSpPr>
      <dsp:spPr>
        <a:xfrm>
          <a:off x="373380" y="1607154"/>
          <a:ext cx="4541495" cy="584596"/>
        </a:xfrm>
        <a:prstGeom prst="roundRect">
          <a:avLst/>
        </a:prstGeom>
        <a:solidFill>
          <a:schemeClr val="accent5"/>
        </a:solidFill>
        <a:ln w="12700" cap="flat" cmpd="sng" algn="ctr">
          <a:solidFill>
            <a:schemeClr val="accent5">
              <a:shade val="95000"/>
              <a:satMod val="105000"/>
            </a:schemeClr>
          </a:solidFill>
          <a:prstDash val="solid"/>
        </a:ln>
        <a:effectLst>
          <a:outerShdw blurRad="50800" dist="25400" algn="bl" rotWithShape="0">
            <a:srgbClr val="000000">
              <a:alpha val="60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97580" tIns="0" rIns="197580" bIns="0" numCol="1" spcCol="1270" anchor="ctr" anchorCtr="0">
          <a:noAutofit/>
        </a:bodyPr>
        <a:lstStyle/>
        <a:p>
          <a:pPr lvl="0" algn="l" defTabSz="1066800">
            <a:lnSpc>
              <a:spcPct val="90000"/>
            </a:lnSpc>
            <a:spcBef>
              <a:spcPct val="0"/>
            </a:spcBef>
            <a:spcAft>
              <a:spcPct val="35000"/>
            </a:spcAft>
          </a:pPr>
          <a:r>
            <a:rPr lang="en-US" sz="2400" kern="1200" dirty="0" smtClean="0"/>
            <a:t>GOODMAN(1970)</a:t>
          </a:r>
          <a:endParaRPr lang="en-US" sz="2400" kern="1200" dirty="0"/>
        </a:p>
      </dsp:txBody>
      <dsp:txXfrm>
        <a:off x="401918" y="1635692"/>
        <a:ext cx="4484419" cy="527520"/>
      </dsp:txXfrm>
    </dsp:sp>
    <dsp:sp modelId="{E8A1AE6F-6998-4B29-B933-132592323205}">
      <dsp:nvSpPr>
        <dsp:cNvPr id="0" name=""/>
        <dsp:cNvSpPr/>
      </dsp:nvSpPr>
      <dsp:spPr>
        <a:xfrm>
          <a:off x="0" y="3610916"/>
          <a:ext cx="7467600" cy="121196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9569" tIns="562356" rIns="579569" bIns="128016"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REFLECTIVE PERSON COULD BENEFIT MORE FROM INDUCTIVE LEARNING SITUATIONS.</a:t>
          </a:r>
          <a:endParaRPr lang="en-US" sz="1800" kern="1200" dirty="0"/>
        </a:p>
      </dsp:txBody>
      <dsp:txXfrm>
        <a:off x="0" y="3610916"/>
        <a:ext cx="7467600" cy="1211962"/>
      </dsp:txXfrm>
    </dsp:sp>
    <dsp:sp modelId="{5B6A8BE5-4A4D-4D29-87E8-1BB16E91EFD9}">
      <dsp:nvSpPr>
        <dsp:cNvPr id="0" name=""/>
        <dsp:cNvSpPr/>
      </dsp:nvSpPr>
      <dsp:spPr>
        <a:xfrm>
          <a:off x="373380" y="3427406"/>
          <a:ext cx="5760715" cy="582030"/>
        </a:xfrm>
        <a:prstGeom prst="roundRect">
          <a:avLst/>
        </a:prstGeom>
        <a:solidFill>
          <a:schemeClr val="accent5"/>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5">
              <a:shade val="40000"/>
              <a:satMod val="150000"/>
            </a:schemeClr>
          </a:contourClr>
        </a:sp3d>
      </dsp:spPr>
      <dsp:style>
        <a:lnRef idx="0">
          <a:schemeClr val="accent5"/>
        </a:lnRef>
        <a:fillRef idx="3">
          <a:schemeClr val="accent5"/>
        </a:fillRef>
        <a:effectRef idx="3">
          <a:schemeClr val="accent5"/>
        </a:effectRef>
        <a:fontRef idx="minor">
          <a:schemeClr val="lt1"/>
        </a:fontRef>
      </dsp:style>
      <dsp:txBody>
        <a:bodyPr spcFirstLastPara="0" vert="horz" wrap="square" lIns="197580" tIns="0" rIns="197580" bIns="0" numCol="1" spcCol="1270" anchor="ctr" anchorCtr="0">
          <a:noAutofit/>
        </a:bodyPr>
        <a:lstStyle/>
        <a:p>
          <a:pPr lvl="0" algn="l" defTabSz="1066800">
            <a:lnSpc>
              <a:spcPct val="90000"/>
            </a:lnSpc>
            <a:spcBef>
              <a:spcPct val="0"/>
            </a:spcBef>
            <a:spcAft>
              <a:spcPct val="35000"/>
            </a:spcAft>
          </a:pPr>
          <a:r>
            <a:rPr lang="en-US" sz="2400" kern="1200" dirty="0" smtClean="0"/>
            <a:t>KAGAN,PEARSON&amp;WELCH(1966)</a:t>
          </a:r>
          <a:endParaRPr lang="en-US" sz="2400" kern="1200" dirty="0"/>
        </a:p>
      </dsp:txBody>
      <dsp:txXfrm>
        <a:off x="401792" y="3455818"/>
        <a:ext cx="5703891" cy="525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DF15E5-F4E0-4200-81E3-9D7B5829DEEA}">
      <dsp:nvSpPr>
        <dsp:cNvPr id="0" name=""/>
        <dsp:cNvSpPr/>
      </dsp:nvSpPr>
      <dsp:spPr>
        <a:xfrm>
          <a:off x="12397" y="732"/>
          <a:ext cx="3544192" cy="2180231"/>
        </a:xfrm>
        <a:prstGeom prst="rect">
          <a:avLst/>
        </a:prstGeom>
        <a:solidFill>
          <a:schemeClr val="accent3">
            <a:hueOff val="0"/>
            <a:satOff val="0"/>
            <a:lumOff val="0"/>
            <a:alphaOff val="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3">
              <a:hueOff val="0"/>
              <a:satOff val="0"/>
              <a:lumOff val="0"/>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100000"/>
            </a:lnSpc>
            <a:spcBef>
              <a:spcPct val="0"/>
            </a:spcBef>
            <a:spcAft>
              <a:spcPct val="35000"/>
            </a:spcAft>
          </a:pPr>
          <a:r>
            <a:rPr lang="en-US" sz="2000" b="1" strike="noStrike" kern="1200" dirty="0" smtClean="0">
              <a:effectLst>
                <a:outerShdw blurRad="38100" dist="38100" dir="2700000" algn="tl">
                  <a:srgbClr val="000000">
                    <a:alpha val="43137"/>
                  </a:srgbClr>
                </a:outerShdw>
              </a:effectLst>
            </a:rPr>
            <a:t>DORON(1973)</a:t>
          </a:r>
        </a:p>
        <a:p>
          <a:pPr lvl="0" algn="ctr" defTabSz="889000">
            <a:lnSpc>
              <a:spcPct val="100000"/>
            </a:lnSpc>
            <a:spcBef>
              <a:spcPct val="0"/>
            </a:spcBef>
            <a:spcAft>
              <a:spcPct val="35000"/>
            </a:spcAft>
          </a:pPr>
          <a:r>
            <a:rPr lang="en-US" sz="1700" kern="1200" dirty="0" smtClean="0"/>
            <a:t>REFLECTIVE STUDENTS-SLOWER BUT MORE ACCURATE THAN IMPULSIVE IN READING.</a:t>
          </a:r>
        </a:p>
        <a:p>
          <a:pPr lvl="0" algn="ctr" defTabSz="889000">
            <a:lnSpc>
              <a:spcPct val="100000"/>
            </a:lnSpc>
            <a:spcBef>
              <a:spcPct val="0"/>
            </a:spcBef>
            <a:spcAft>
              <a:spcPct val="35000"/>
            </a:spcAft>
          </a:pPr>
          <a:endParaRPr lang="en-US" sz="2000" kern="1200" dirty="0" smtClean="0"/>
        </a:p>
        <a:p>
          <a:pPr lvl="0" algn="ctr" defTabSz="889000">
            <a:lnSpc>
              <a:spcPct val="150000"/>
            </a:lnSpc>
            <a:spcBef>
              <a:spcPct val="0"/>
            </a:spcBef>
            <a:spcAft>
              <a:spcPct val="35000"/>
            </a:spcAft>
          </a:pPr>
          <a:endParaRPr lang="en-US" sz="2000" kern="1200" dirty="0"/>
        </a:p>
      </dsp:txBody>
      <dsp:txXfrm>
        <a:off x="12397" y="732"/>
        <a:ext cx="3544192" cy="2180231"/>
      </dsp:txXfrm>
    </dsp:sp>
    <dsp:sp modelId="{FA44B9E9-9D3A-4675-A815-8581D3367251}">
      <dsp:nvSpPr>
        <dsp:cNvPr id="0" name=""/>
        <dsp:cNvSpPr/>
      </dsp:nvSpPr>
      <dsp:spPr>
        <a:xfrm>
          <a:off x="3911009" y="27590"/>
          <a:ext cx="3544192" cy="2126515"/>
        </a:xfrm>
        <a:prstGeom prst="rect">
          <a:avLst/>
        </a:prstGeom>
        <a:solidFill>
          <a:schemeClr val="accent3">
            <a:hueOff val="2952094"/>
            <a:satOff val="-23027"/>
            <a:lumOff val="-588"/>
            <a:alphaOff val="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3">
              <a:hueOff val="2952094"/>
              <a:satOff val="-23027"/>
              <a:lumOff val="-588"/>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ABRAHAM(1981)</a:t>
          </a:r>
        </a:p>
        <a:p>
          <a:pPr lvl="0" algn="ctr" defTabSz="889000">
            <a:lnSpc>
              <a:spcPct val="90000"/>
            </a:lnSpc>
            <a:spcBef>
              <a:spcPct val="0"/>
            </a:spcBef>
            <a:spcAft>
              <a:spcPct val="35000"/>
            </a:spcAft>
          </a:pPr>
          <a:r>
            <a:rPr lang="en-US" sz="1700" kern="1200" dirty="0" smtClean="0"/>
            <a:t>REFLECTION WAS WEAKLY RELATED TO PERFORMANCE ON A PROOF READING TASK.</a:t>
          </a:r>
        </a:p>
        <a:p>
          <a:pPr lvl="0" algn="ctr" defTabSz="889000">
            <a:lnSpc>
              <a:spcPct val="90000"/>
            </a:lnSpc>
            <a:spcBef>
              <a:spcPct val="0"/>
            </a:spcBef>
            <a:spcAft>
              <a:spcPct val="35000"/>
            </a:spcAft>
          </a:pPr>
          <a:endParaRPr lang="en-US" sz="1700" kern="1200" dirty="0"/>
        </a:p>
      </dsp:txBody>
      <dsp:txXfrm>
        <a:off x="3911009" y="27590"/>
        <a:ext cx="3544192" cy="2126515"/>
      </dsp:txXfrm>
    </dsp:sp>
    <dsp:sp modelId="{CCF32A27-7151-41A1-9E71-AFD1E14AF960}">
      <dsp:nvSpPr>
        <dsp:cNvPr id="0" name=""/>
        <dsp:cNvSpPr/>
      </dsp:nvSpPr>
      <dsp:spPr>
        <a:xfrm>
          <a:off x="1961703" y="2535383"/>
          <a:ext cx="3544192" cy="2337508"/>
        </a:xfrm>
        <a:prstGeom prst="rect">
          <a:avLst/>
        </a:prstGeom>
        <a:solidFill>
          <a:schemeClr val="accent3">
            <a:hueOff val="5904187"/>
            <a:satOff val="-46054"/>
            <a:lumOff val="-1177"/>
            <a:alphaOff val="0"/>
          </a:schemeClr>
        </a:solidFill>
        <a:ln>
          <a:noFill/>
        </a:ln>
        <a:effectLst/>
        <a:scene3d>
          <a:camera prst="orthographicFront">
            <a:rot lat="0" lon="0" rev="0"/>
          </a:camera>
          <a:lightRig rig="brightRoom" dir="tl">
            <a:rot lat="0" lon="0" rev="1800000"/>
          </a:lightRig>
        </a:scene3d>
        <a:sp3d contourW="10160" prstMaterial="dkEdge">
          <a:bevelT w="38100" h="50800" prst="angle"/>
          <a:contourClr>
            <a:schemeClr val="accent3">
              <a:hueOff val="5904187"/>
              <a:satOff val="-46054"/>
              <a:lumOff val="-1177"/>
              <a:alphaOff val="0"/>
              <a:shade val="40000"/>
              <a:satMod val="15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t"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JAMIESON(1992)</a:t>
          </a:r>
        </a:p>
        <a:p>
          <a:pPr lvl="0" algn="ctr" defTabSz="889000">
            <a:lnSpc>
              <a:spcPct val="90000"/>
            </a:lnSpc>
            <a:spcBef>
              <a:spcPct val="0"/>
            </a:spcBef>
            <a:spcAft>
              <a:spcPct val="35000"/>
            </a:spcAft>
          </a:pPr>
          <a:r>
            <a:rPr lang="en-US" sz="1700" b="0" kern="1200" dirty="0" smtClean="0">
              <a:effectLst>
                <a:outerShdw blurRad="38100" dist="38100" dir="2700000" algn="tl">
                  <a:srgbClr val="000000">
                    <a:alpha val="43137"/>
                  </a:srgbClr>
                </a:outerShdw>
              </a:effectLst>
            </a:rPr>
            <a:t>‘FAST ACCURATE’ LEARNERS(THE STANDARDIZED TEST OF ENGLISH AS A FOREIGN LANGUAGE.</a:t>
          </a:r>
        </a:p>
        <a:p>
          <a:pPr lvl="0" algn="ctr" defTabSz="889000">
            <a:lnSpc>
              <a:spcPct val="90000"/>
            </a:lnSpc>
            <a:spcBef>
              <a:spcPct val="0"/>
            </a:spcBef>
            <a:spcAft>
              <a:spcPct val="35000"/>
            </a:spcAft>
          </a:pPr>
          <a:r>
            <a:rPr lang="en-US" sz="1700" b="0" kern="1200" dirty="0" smtClean="0">
              <a:effectLst>
                <a:outerShdw blurRad="38100" dist="38100" dir="2700000" algn="tl">
                  <a:srgbClr val="000000">
                    <a:alpha val="43137"/>
                  </a:srgbClr>
                </a:outerShdw>
              </a:effectLst>
            </a:rPr>
            <a:t>IMPULSITIVITY ALWAYS IMPLIES ACCURACY.</a:t>
          </a:r>
        </a:p>
        <a:p>
          <a:pPr lvl="0" algn="ctr" defTabSz="889000">
            <a:lnSpc>
              <a:spcPct val="90000"/>
            </a:lnSpc>
            <a:spcBef>
              <a:spcPct val="0"/>
            </a:spcBef>
            <a:spcAft>
              <a:spcPct val="35000"/>
            </a:spcAft>
          </a:pPr>
          <a:endParaRPr lang="en-US" sz="2000" kern="1200" dirty="0"/>
        </a:p>
      </dsp:txBody>
      <dsp:txXfrm>
        <a:off x="1961703" y="2535383"/>
        <a:ext cx="3544192" cy="23375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89D2B2-F813-42C7-91A1-31D631ECD4A2}">
      <dsp:nvSpPr>
        <dsp:cNvPr id="0" name=""/>
        <dsp:cNvSpPr/>
      </dsp:nvSpPr>
      <dsp:spPr>
        <a:xfrm>
          <a:off x="0" y="282191"/>
          <a:ext cx="7467600" cy="84987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dirty="0" smtClean="0"/>
            <a:t>RESPONSES/ANSWER</a:t>
          </a:r>
          <a:endParaRPr lang="en-US" sz="2500" kern="1200" dirty="0"/>
        </a:p>
      </dsp:txBody>
      <dsp:txXfrm>
        <a:off x="41487" y="323678"/>
        <a:ext cx="7384626" cy="766899"/>
      </dsp:txXfrm>
    </dsp:sp>
    <dsp:sp modelId="{E5C8F12F-4D7E-4CEB-AD46-CDB7951074F5}">
      <dsp:nvSpPr>
        <dsp:cNvPr id="0" name=""/>
        <dsp:cNvSpPr/>
      </dsp:nvSpPr>
      <dsp:spPr>
        <a:xfrm>
          <a:off x="0" y="1132065"/>
          <a:ext cx="7467600" cy="12114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096"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kern="1200" dirty="0" smtClean="0"/>
            <a:t>REFLECTIVE: MORE TIME FOR THE STUDENTS TO STRUGGLE WITH RESPONSES.</a:t>
          </a:r>
          <a:endParaRPr lang="en-US" sz="2000" kern="1200" dirty="0"/>
        </a:p>
        <a:p>
          <a:pPr marL="228600" lvl="1" indent="-228600" algn="l" defTabSz="889000">
            <a:lnSpc>
              <a:spcPct val="90000"/>
            </a:lnSpc>
            <a:spcBef>
              <a:spcPct val="0"/>
            </a:spcBef>
            <a:spcAft>
              <a:spcPct val="20000"/>
            </a:spcAft>
            <a:buChar char="••"/>
          </a:pPr>
          <a:r>
            <a:rPr lang="en-US" sz="2000" kern="1200" dirty="0" smtClean="0"/>
            <a:t>IMPULSIVE: BE MORE WILLING TO GAMBLE AT AN ANSWER.</a:t>
          </a:r>
          <a:endParaRPr lang="en-US" sz="2000" kern="1200" dirty="0"/>
        </a:p>
      </dsp:txBody>
      <dsp:txXfrm>
        <a:off x="0" y="1132065"/>
        <a:ext cx="7467600" cy="1211423"/>
      </dsp:txXfrm>
    </dsp:sp>
    <dsp:sp modelId="{5246751F-3E47-4384-9FDF-D12FE24940CE}">
      <dsp:nvSpPr>
        <dsp:cNvPr id="0" name=""/>
        <dsp:cNvSpPr/>
      </dsp:nvSpPr>
      <dsp:spPr>
        <a:xfrm>
          <a:off x="0" y="2343488"/>
          <a:ext cx="7467600" cy="827497"/>
        </a:xfrm>
        <a:prstGeom prst="roundRect">
          <a:avLst/>
        </a:prstGeom>
        <a:solidFill>
          <a:schemeClr val="accent5">
            <a:hueOff val="-150635"/>
            <a:satOff val="-28901"/>
            <a:lumOff val="4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dirty="0" smtClean="0"/>
            <a:t>SEMIGRAMMATICAL STAGE OF SLA</a:t>
          </a:r>
          <a:r>
            <a:rPr lang="en-US" sz="2800" kern="1200" dirty="0" smtClean="0"/>
            <a:t>.</a:t>
          </a:r>
          <a:endParaRPr lang="en-US" sz="2800" kern="1200" dirty="0"/>
        </a:p>
      </dsp:txBody>
      <dsp:txXfrm>
        <a:off x="40395" y="2383883"/>
        <a:ext cx="7386810" cy="746707"/>
      </dsp:txXfrm>
    </dsp:sp>
    <dsp:sp modelId="{ADC9F1B2-4643-4414-9F4D-42DEBC546F26}">
      <dsp:nvSpPr>
        <dsp:cNvPr id="0" name=""/>
        <dsp:cNvSpPr/>
      </dsp:nvSpPr>
      <dsp:spPr>
        <a:xfrm>
          <a:off x="0" y="3170985"/>
          <a:ext cx="7467600" cy="14204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096"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kern="1200" dirty="0" smtClean="0"/>
            <a:t>REFLECTIVE : TEND TO REMAIN LONGER AT PARTICULAR STAGE WITH ‘LARGER’ LEAPS.</a:t>
          </a:r>
          <a:endParaRPr lang="en-US" sz="2000" kern="1200" dirty="0"/>
        </a:p>
        <a:p>
          <a:pPr marL="228600" lvl="1" indent="-228600" algn="l" defTabSz="889000">
            <a:lnSpc>
              <a:spcPct val="90000"/>
            </a:lnSpc>
            <a:spcBef>
              <a:spcPct val="0"/>
            </a:spcBef>
            <a:spcAft>
              <a:spcPct val="20000"/>
            </a:spcAft>
            <a:buChar char="••"/>
          </a:pPr>
          <a:r>
            <a:rPr lang="en-US" sz="2000" kern="1200" dirty="0" smtClean="0"/>
            <a:t>IMPULSIVE : MAY GO THROUGH A NUMBER OF RAPID TRANSITION.</a:t>
          </a:r>
          <a:endParaRPr lang="en-US" sz="2000" kern="1200" dirty="0"/>
        </a:p>
      </dsp:txBody>
      <dsp:txXfrm>
        <a:off x="0" y="3170985"/>
        <a:ext cx="7467600" cy="142044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A3E291-9FA7-437F-8971-AF510355A1C0}" type="datetimeFigureOut">
              <a:rPr lang="en-MY" smtClean="0"/>
              <a:pPr/>
              <a:t>12/1/2015</a:t>
            </a:fld>
            <a:endParaRPr lang="en-MY"/>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6B6A45-90F8-4D50-B762-2F466800344B}" type="slidenum">
              <a:rPr lang="en-MY" smtClean="0"/>
              <a:pPr/>
              <a:t>‹#›</a:t>
            </a:fld>
            <a:endParaRPr lang="en-MY"/>
          </a:p>
        </p:txBody>
      </p:sp>
    </p:spTree>
    <p:extLst>
      <p:ext uri="{BB962C8B-B14F-4D97-AF65-F5344CB8AC3E}">
        <p14:creationId xmlns:p14="http://schemas.microsoft.com/office/powerpoint/2010/main" xmlns="" val="2844029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266B6A45-90F8-4D50-B762-2F466800344B}" type="slidenum">
              <a:rPr lang="en-MY" smtClean="0"/>
              <a:pPr/>
              <a:t>1</a:t>
            </a:fld>
            <a:endParaRPr lang="en-MY"/>
          </a:p>
        </p:txBody>
      </p:sp>
    </p:spTree>
    <p:extLst>
      <p:ext uri="{BB962C8B-B14F-4D97-AF65-F5344CB8AC3E}">
        <p14:creationId xmlns:p14="http://schemas.microsoft.com/office/powerpoint/2010/main" xmlns="" val="38629205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44603B3-83CF-48B6-9D9C-15DA4DEC37CE}" type="datetimeFigureOut">
              <a:rPr lang="en-MY" smtClean="0"/>
              <a:pPr/>
              <a:t>12/1/2015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1983D75-4A08-4F9E-8B8D-859EBFB8BBF1}" type="slidenum">
              <a:rPr lang="en-MY" smtClean="0"/>
              <a:pPr/>
              <a:t>‹#›</a:t>
            </a:fld>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603B3-83CF-48B6-9D9C-15DA4DEC37CE}" type="datetimeFigureOut">
              <a:rPr lang="en-MY" smtClean="0"/>
              <a:pPr/>
              <a:t>12/1/2015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1983D75-4A08-4F9E-8B8D-859EBFB8BBF1}" type="slidenum">
              <a:rPr lang="en-MY" smtClean="0"/>
              <a:pPr/>
              <a:t>‹#›</a:t>
            </a:fld>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603B3-83CF-48B6-9D9C-15DA4DEC37CE}" type="datetimeFigureOut">
              <a:rPr lang="en-MY" smtClean="0"/>
              <a:pPr/>
              <a:t>12/1/2015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1983D75-4A08-4F9E-8B8D-859EBFB8BBF1}" type="slidenum">
              <a:rPr lang="en-MY" smtClean="0"/>
              <a:pPr/>
              <a:t>‹#›</a:t>
            </a:fld>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603B3-83CF-48B6-9D9C-15DA4DEC37CE}" type="datetimeFigureOut">
              <a:rPr lang="en-MY" smtClean="0"/>
              <a:pPr/>
              <a:t>12/1/2015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1983D75-4A08-4F9E-8B8D-859EBFB8BBF1}" type="slidenum">
              <a:rPr lang="en-MY" smtClean="0"/>
              <a:pPr/>
              <a:t>‹#›</a:t>
            </a:fld>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4603B3-83CF-48B6-9D9C-15DA4DEC37CE}" type="datetimeFigureOut">
              <a:rPr lang="en-MY" smtClean="0"/>
              <a:pPr/>
              <a:t>12/1/2015</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A1983D75-4A08-4F9E-8B8D-859EBFB8BBF1}" type="slidenum">
              <a:rPr lang="en-MY" smtClean="0"/>
              <a:pPr/>
              <a:t>‹#›</a:t>
            </a:fld>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44603B3-83CF-48B6-9D9C-15DA4DEC37CE}" type="datetimeFigureOut">
              <a:rPr lang="en-MY" smtClean="0"/>
              <a:pPr/>
              <a:t>12/1/2015</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A1983D75-4A08-4F9E-8B8D-859EBFB8BBF1}" type="slidenum">
              <a:rPr lang="en-MY" smtClean="0"/>
              <a:pPr/>
              <a:t>‹#›</a:t>
            </a:fld>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4603B3-83CF-48B6-9D9C-15DA4DEC37CE}" type="datetimeFigureOut">
              <a:rPr lang="en-MY" smtClean="0"/>
              <a:pPr/>
              <a:t>12/1/2015</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A1983D75-4A08-4F9E-8B8D-859EBFB8BBF1}" type="slidenum">
              <a:rPr lang="en-MY" smtClean="0"/>
              <a:pPr/>
              <a:t>‹#›</a:t>
            </a:fld>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4603B3-83CF-48B6-9D9C-15DA4DEC37CE}" type="datetimeFigureOut">
              <a:rPr lang="en-MY" smtClean="0"/>
              <a:pPr/>
              <a:t>12/1/2015</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A1983D75-4A08-4F9E-8B8D-859EBFB8BBF1}" type="slidenum">
              <a:rPr lang="en-MY" smtClean="0"/>
              <a:pPr/>
              <a:t>‹#›</a:t>
            </a:fld>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4603B3-83CF-48B6-9D9C-15DA4DEC37CE}" type="datetimeFigureOut">
              <a:rPr lang="en-MY" smtClean="0"/>
              <a:pPr/>
              <a:t>12/1/2015</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A1983D75-4A08-4F9E-8B8D-859EBFB8BBF1}" type="slidenum">
              <a:rPr lang="en-MY" smtClean="0"/>
              <a:pPr/>
              <a:t>‹#›</a:t>
            </a:fld>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4603B3-83CF-48B6-9D9C-15DA4DEC37CE}" type="datetimeFigureOut">
              <a:rPr lang="en-MY" smtClean="0"/>
              <a:pPr/>
              <a:t>12/1/2015</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A1983D75-4A08-4F9E-8B8D-859EBFB8BBF1}" type="slidenum">
              <a:rPr lang="en-MY" smtClean="0"/>
              <a:pPr/>
              <a:t>‹#›</a:t>
            </a:fld>
            <a:endParaRPr lang="en-MY"/>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44603B3-83CF-48B6-9D9C-15DA4DEC37CE}" type="datetimeFigureOut">
              <a:rPr lang="en-MY" smtClean="0"/>
              <a:pPr/>
              <a:t>12/1/2015</a:t>
            </a:fld>
            <a:endParaRPr lang="en-MY"/>
          </a:p>
        </p:txBody>
      </p:sp>
      <p:sp>
        <p:nvSpPr>
          <p:cNvPr id="9" name="Slide Number Placeholder 8"/>
          <p:cNvSpPr>
            <a:spLocks noGrp="1"/>
          </p:cNvSpPr>
          <p:nvPr>
            <p:ph type="sldNum" sz="quarter" idx="11"/>
          </p:nvPr>
        </p:nvSpPr>
        <p:spPr/>
        <p:txBody>
          <a:bodyPr/>
          <a:lstStyle/>
          <a:p>
            <a:fld id="{A1983D75-4A08-4F9E-8B8D-859EBFB8BBF1}" type="slidenum">
              <a:rPr lang="en-MY" smtClean="0"/>
              <a:pPr/>
              <a:t>‹#›</a:t>
            </a:fld>
            <a:endParaRPr lang="en-MY"/>
          </a:p>
        </p:txBody>
      </p:sp>
      <p:sp>
        <p:nvSpPr>
          <p:cNvPr id="10" name="Footer Placeholder 9"/>
          <p:cNvSpPr>
            <a:spLocks noGrp="1"/>
          </p:cNvSpPr>
          <p:nvPr>
            <p:ph type="ftr" sz="quarter" idx="12"/>
          </p:nvPr>
        </p:nvSpPr>
        <p:spPr/>
        <p:txBody>
          <a:bodyPr/>
          <a:lstStyle/>
          <a:p>
            <a:endParaRPr lang="en-MY"/>
          </a:p>
        </p:txBody>
      </p:sp>
    </p:spTree>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1" name="whoosh.wav"/>
          </p:stSnd>
        </p:sndAc>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audio" Target="../media/audio1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1983D75-4A08-4F9E-8B8D-859EBFB8BBF1}" type="slidenum">
              <a:rPr lang="en-MY" smtClean="0"/>
              <a:pPr/>
              <a:t>‹#›</a:t>
            </a:fld>
            <a:endParaRPr lang="en-MY"/>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MY"/>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44603B3-83CF-48B6-9D9C-15DA4DEC37CE}" type="datetimeFigureOut">
              <a:rPr lang="en-MY" smtClean="0"/>
              <a:pPr/>
              <a:t>12/1/2015</a:t>
            </a:fld>
            <a:endParaRPr lang="en-MY"/>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mc:Choice xmlns:p14="http://schemas.microsoft.com/office/powerpoint/2010/main" xmlns="" Requires="p14">
      <p:transition spd="slow" p14:dur="800">
        <p14:flythrough/>
        <p:sndAc>
          <p:stSnd>
            <p:snd r:embed="rId14" name="whoosh.wav"/>
          </p:stSnd>
        </p:sndAc>
      </p:transition>
    </mc:Choice>
    <mc:Fallback>
      <p:transition spd="slow">
        <p:fade/>
        <p:sndAc>
          <p:stSnd>
            <p:snd r:embed="rId13" name="whoosh.wav"/>
          </p:stSnd>
        </p:sndAc>
      </p:transition>
    </mc:Fallback>
  </mc:AlternateConten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audio" Target="../media/audio11.wav"/></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diagramData" Target="../diagrams/data4.xml"/><Relationship Id="rId7"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diagramData" Target="../diagrams/data1.xml"/><Relationship Id="rId7"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diagramData" Target="../diagrams/data2.xml"/><Relationship Id="rId7"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diagramData" Target="../diagrams/data3.xml"/><Relationship Id="rId7" Type="http://schemas.openxmlformats.org/officeDocument/2006/relationships/audio" Target="../media/audio11.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1640" y="332656"/>
            <a:ext cx="6984776" cy="1368151"/>
          </a:xfrm>
        </p:spPr>
        <p:txBody>
          <a:bodyPr/>
          <a:lstStyle/>
          <a:p>
            <a:r>
              <a:rPr lang="en-MY" sz="4400" dirty="0" smtClean="0">
                <a:latin typeface="Algerian" panose="04020705040A02060702" pitchFamily="82" charset="0"/>
              </a:rPr>
              <a:t> AMBIGUITY TOLERANCE</a:t>
            </a:r>
            <a:br>
              <a:rPr lang="en-MY" sz="4400" dirty="0" smtClean="0">
                <a:latin typeface="Algerian" panose="04020705040A02060702" pitchFamily="82" charset="0"/>
              </a:rPr>
            </a:br>
            <a:r>
              <a:rPr lang="en-MY" sz="4400" dirty="0">
                <a:latin typeface="Algerian" panose="04020705040A02060702" pitchFamily="82" charset="0"/>
              </a:rPr>
              <a:t> </a:t>
            </a:r>
            <a:r>
              <a:rPr lang="en-MY" sz="4400" dirty="0" smtClean="0">
                <a:latin typeface="Algerian" panose="04020705040A02060702" pitchFamily="82" charset="0"/>
              </a:rPr>
              <a:t>     and intolerance</a:t>
            </a:r>
            <a:endParaRPr lang="en-MY" sz="4400" dirty="0">
              <a:latin typeface="Algerian" panose="04020705040A02060702" pitchFamily="82" charset="0"/>
            </a:endParaRPr>
          </a:p>
        </p:txBody>
      </p:sp>
      <p:sp>
        <p:nvSpPr>
          <p:cNvPr id="3" name="Subtitle 2"/>
          <p:cNvSpPr>
            <a:spLocks noGrp="1"/>
          </p:cNvSpPr>
          <p:nvPr>
            <p:ph type="subTitle" idx="1"/>
          </p:nvPr>
        </p:nvSpPr>
        <p:spPr>
          <a:xfrm>
            <a:off x="683568" y="2204864"/>
            <a:ext cx="7848872" cy="3744416"/>
          </a:xfrm>
        </p:spPr>
        <p:txBody>
          <a:bodyPr>
            <a:normAutofit lnSpcReduction="10000"/>
          </a:bodyPr>
          <a:lstStyle/>
          <a:p>
            <a:pPr marL="457200" indent="-457200">
              <a:buFont typeface="Wingdings" panose="05000000000000000000" pitchFamily="2" charset="2"/>
              <a:buChar char="v"/>
            </a:pPr>
            <a:r>
              <a:rPr lang="en-MY" sz="3200" dirty="0" smtClean="0">
                <a:latin typeface="Bell MT" panose="02020503060305020303" pitchFamily="18" charset="0"/>
              </a:rPr>
              <a:t>TOLERANCE : Some people are relatively open-minded in accepting ideologies, events and facts that contradict their own views.</a:t>
            </a:r>
          </a:p>
          <a:p>
            <a:pPr marL="457200" indent="-457200">
              <a:buFont typeface="Wingdings" panose="05000000000000000000" pitchFamily="2" charset="2"/>
              <a:buChar char="v"/>
            </a:pPr>
            <a:r>
              <a:rPr lang="en-MY" sz="3200" dirty="0" smtClean="0">
                <a:latin typeface="Bell MT" panose="02020503060305020303" pitchFamily="18" charset="0"/>
              </a:rPr>
              <a:t>INTOLERANCE : Some people are closed-minded and dogmatic, they tend to reject items that are contradictory or slightly incongruent with their existing system. </a:t>
            </a:r>
          </a:p>
        </p:txBody>
      </p:sp>
    </p:spTree>
    <p:extLst>
      <p:ext uri="{BB962C8B-B14F-4D97-AF65-F5344CB8AC3E}">
        <p14:creationId xmlns:p14="http://schemas.microsoft.com/office/powerpoint/2010/main" xmlns="" val="2708840638"/>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4" name="whoosh.wav"/>
          </p:stSnd>
        </p:sndAc>
      </p:transition>
    </mc:Choice>
    <mc:Fallback>
      <p:transition spd="slow">
        <p:fade/>
        <p:sndAc>
          <p:stSnd>
            <p:snd r:embed="rId3" name="whoosh.wav"/>
          </p:stSnd>
        </p:sndAc>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09442" y="404664"/>
            <a:ext cx="7125113" cy="924475"/>
          </a:xfrm>
        </p:spPr>
        <p:txBody>
          <a:bodyPr anchor="t">
            <a:normAutofit fontScale="90000"/>
          </a:bodyPr>
          <a:lstStyle/>
          <a:p>
            <a:pPr algn="ctr"/>
            <a:r>
              <a:rPr lang="en-US" sz="2800" dirty="0" smtClean="0"/>
              <a:t>CLASSROOM SECOND LANGUAGE LEARNING AND TEACHING</a:t>
            </a:r>
            <a:br>
              <a:rPr lang="en-US" sz="2800" dirty="0" smtClean="0"/>
            </a:br>
            <a:r>
              <a:rPr lang="en-US" sz="2200" dirty="0" smtClean="0"/>
              <a:t>(R/I IMPORTANT CONSIDERATION)</a:t>
            </a:r>
            <a:endParaRPr lang="en-US" sz="2200"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xmlns="" val="3832535461"/>
              </p:ext>
            </p:extLst>
          </p:nvPr>
        </p:nvGraphicFramePr>
        <p:xfrm>
          <a:off x="457200" y="1867743"/>
          <a:ext cx="7467600"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601087203"/>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7"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009442" y="116632"/>
            <a:ext cx="7125113" cy="924475"/>
          </a:xfrm>
        </p:spPr>
        <p:txBody>
          <a:bodyPr>
            <a:normAutofit/>
          </a:bodyPr>
          <a:lstStyle/>
          <a:p>
            <a:pPr algn="ctr"/>
            <a:r>
              <a:rPr lang="en-US" dirty="0" smtClean="0">
                <a:latin typeface="Bernard MT Condensed" pitchFamily="18" charset="0"/>
              </a:rPr>
              <a:t>Visual and Auditory styles</a:t>
            </a:r>
            <a:endParaRPr lang="en-US" dirty="0">
              <a:latin typeface="Bernard MT Condensed" pitchFamily="18" charset="0"/>
            </a:endParaRPr>
          </a:p>
        </p:txBody>
      </p:sp>
      <p:sp>
        <p:nvSpPr>
          <p:cNvPr id="5" name="Content Placeholder 7"/>
          <p:cNvSpPr>
            <a:spLocks noGrp="1"/>
          </p:cNvSpPr>
          <p:nvPr>
            <p:ph idx="1"/>
          </p:nvPr>
        </p:nvSpPr>
        <p:spPr>
          <a:xfrm>
            <a:off x="1529409" y="3140968"/>
            <a:ext cx="6282951" cy="506801"/>
          </a:xfrm>
        </p:spPr>
        <p:txBody>
          <a:bodyPr>
            <a:noAutofit/>
          </a:bodyPr>
          <a:lstStyle/>
          <a:p>
            <a:pPr algn="ctr">
              <a:buNone/>
            </a:pPr>
            <a:r>
              <a:rPr lang="en-US" sz="1400" dirty="0" smtClean="0"/>
              <a:t>Visual learners tend to </a:t>
            </a:r>
            <a:r>
              <a:rPr lang="en-US" sz="1400" b="1" dirty="0" smtClean="0"/>
              <a:t>prefer reading and studying chart, drawing and other graphic information</a:t>
            </a:r>
            <a:endParaRPr lang="en-US" sz="1400" b="1" dirty="0"/>
          </a:p>
        </p:txBody>
      </p:sp>
      <p:cxnSp>
        <p:nvCxnSpPr>
          <p:cNvPr id="6" name="Straight Arrow Connector 5"/>
          <p:cNvCxnSpPr/>
          <p:nvPr/>
        </p:nvCxnSpPr>
        <p:spPr>
          <a:xfrm>
            <a:off x="4573588" y="2616851"/>
            <a:ext cx="425" cy="38010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835696" y="3068960"/>
            <a:ext cx="5688633" cy="648072"/>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3501008" y="4129916"/>
            <a:ext cx="3231232" cy="523220"/>
          </a:xfrm>
          <a:prstGeom prst="rect">
            <a:avLst/>
          </a:prstGeom>
          <a:noFill/>
        </p:spPr>
        <p:txBody>
          <a:bodyPr wrap="square" rtlCol="0">
            <a:spAutoFit/>
          </a:bodyPr>
          <a:lstStyle/>
          <a:p>
            <a:r>
              <a:rPr lang="en-US" sz="2800" dirty="0" smtClean="0"/>
              <a:t>AUDITORY</a:t>
            </a:r>
            <a:endParaRPr lang="en-US" sz="2800" dirty="0"/>
          </a:p>
        </p:txBody>
      </p:sp>
      <p:cxnSp>
        <p:nvCxnSpPr>
          <p:cNvPr id="9" name="Straight Arrow Connector 8"/>
          <p:cNvCxnSpPr/>
          <p:nvPr/>
        </p:nvCxnSpPr>
        <p:spPr>
          <a:xfrm>
            <a:off x="4572000" y="4777091"/>
            <a:ext cx="425" cy="38010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259632" y="5213712"/>
            <a:ext cx="6911246" cy="523220"/>
          </a:xfrm>
          <a:prstGeom prst="rect">
            <a:avLst/>
          </a:prstGeom>
          <a:noFill/>
        </p:spPr>
        <p:txBody>
          <a:bodyPr wrap="square" rtlCol="0">
            <a:spAutoFit/>
          </a:bodyPr>
          <a:lstStyle/>
          <a:p>
            <a:pPr algn="ctr"/>
            <a:r>
              <a:rPr lang="en-US" sz="1400" dirty="0" smtClean="0"/>
              <a:t>Auditory learners </a:t>
            </a:r>
            <a:r>
              <a:rPr lang="en-US" sz="1400" b="1" dirty="0" smtClean="0"/>
              <a:t>prefer listening to lectures and </a:t>
            </a:r>
          </a:p>
          <a:p>
            <a:pPr algn="ctr"/>
            <a:r>
              <a:rPr lang="en-US" sz="1400" b="1" dirty="0" smtClean="0"/>
              <a:t>audiotapes</a:t>
            </a:r>
            <a:endParaRPr lang="en-US" sz="1400" b="1" dirty="0"/>
          </a:p>
        </p:txBody>
      </p:sp>
      <p:sp>
        <p:nvSpPr>
          <p:cNvPr id="11" name="Rectangle 10"/>
          <p:cNvSpPr/>
          <p:nvPr/>
        </p:nvSpPr>
        <p:spPr>
          <a:xfrm>
            <a:off x="2195736" y="5213711"/>
            <a:ext cx="5112569" cy="523221"/>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nip Diagonal Corner Rectangle 11"/>
          <p:cNvSpPr/>
          <p:nvPr/>
        </p:nvSpPr>
        <p:spPr>
          <a:xfrm>
            <a:off x="3420616" y="4081264"/>
            <a:ext cx="2375520" cy="643880"/>
          </a:xfrm>
          <a:prstGeom prst="snip2Diag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nip Diagonal Corner Rectangle 16"/>
          <p:cNvSpPr/>
          <p:nvPr/>
        </p:nvSpPr>
        <p:spPr>
          <a:xfrm>
            <a:off x="3385828" y="1844824"/>
            <a:ext cx="2375520" cy="643880"/>
          </a:xfrm>
          <a:prstGeom prst="snip2Diag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3789040" y="1897668"/>
            <a:ext cx="2151112" cy="523220"/>
          </a:xfrm>
          <a:prstGeom prst="rect">
            <a:avLst/>
          </a:prstGeom>
          <a:noFill/>
        </p:spPr>
        <p:txBody>
          <a:bodyPr wrap="square" rtlCol="0">
            <a:spAutoFit/>
          </a:bodyPr>
          <a:lstStyle/>
          <a:p>
            <a:r>
              <a:rPr lang="en-US" sz="2800" dirty="0" smtClean="0"/>
              <a:t>VISUAL</a:t>
            </a:r>
            <a:endParaRPr lang="ms-MY" sz="2800" dirty="0"/>
          </a:p>
        </p:txBody>
      </p:sp>
    </p:spTree>
    <p:extLst>
      <p:ext uri="{BB962C8B-B14F-4D97-AF65-F5344CB8AC3E}">
        <p14:creationId xmlns:p14="http://schemas.microsoft.com/office/powerpoint/2010/main" xmlns="" val="3736286213"/>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JOY REID’S RESEARCHED</a:t>
            </a:r>
            <a:endParaRPr lang="ms-MY" dirty="0"/>
          </a:p>
        </p:txBody>
      </p:sp>
      <p:sp>
        <p:nvSpPr>
          <p:cNvPr id="4" name="Right Arrow 3"/>
          <p:cNvSpPr/>
          <p:nvPr/>
        </p:nvSpPr>
        <p:spPr>
          <a:xfrm>
            <a:off x="533400" y="2209800"/>
            <a:ext cx="1219200" cy="8382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057400" y="2057400"/>
            <a:ext cx="5562600" cy="1200329"/>
          </a:xfrm>
          <a:prstGeom prst="rect">
            <a:avLst/>
          </a:prstGeom>
          <a:noFill/>
        </p:spPr>
        <p:txBody>
          <a:bodyPr wrap="square" rtlCol="0">
            <a:spAutoFit/>
          </a:bodyPr>
          <a:lstStyle/>
          <a:p>
            <a:r>
              <a:rPr lang="en-US" dirty="0" smtClean="0"/>
              <a:t>Korean students more visually oriented than native English-speaking Americans. Japanese students were the least auditory students, significantly less auditory inclined than Chinese and Arabic students.</a:t>
            </a:r>
            <a:endParaRPr lang="en-US" dirty="0"/>
          </a:p>
        </p:txBody>
      </p:sp>
      <p:sp>
        <p:nvSpPr>
          <p:cNvPr id="6" name="Right Arrow 5"/>
          <p:cNvSpPr/>
          <p:nvPr/>
        </p:nvSpPr>
        <p:spPr>
          <a:xfrm>
            <a:off x="544488" y="4246984"/>
            <a:ext cx="1219200" cy="8382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133600" y="4267200"/>
            <a:ext cx="5410200" cy="923330"/>
          </a:xfrm>
          <a:prstGeom prst="rect">
            <a:avLst/>
          </a:prstGeom>
          <a:noFill/>
        </p:spPr>
        <p:txBody>
          <a:bodyPr wrap="square" rtlCol="0">
            <a:spAutoFit/>
          </a:bodyPr>
          <a:lstStyle/>
          <a:p>
            <a:r>
              <a:rPr lang="en-US" dirty="0" smtClean="0"/>
              <a:t>Some of the preferences of her subject were a factor of gender, length or the time in US, academic field of study and level of education.  </a:t>
            </a:r>
            <a:endParaRPr lang="en-US" dirty="0"/>
          </a:p>
        </p:txBody>
      </p:sp>
    </p:spTree>
    <p:extLst>
      <p:ext uri="{BB962C8B-B14F-4D97-AF65-F5344CB8AC3E}">
        <p14:creationId xmlns:p14="http://schemas.microsoft.com/office/powerpoint/2010/main" xmlns="" val="228862462"/>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332657"/>
            <a:ext cx="7488832" cy="1152128"/>
          </a:xfrm>
        </p:spPr>
        <p:txBody>
          <a:bodyPr/>
          <a:lstStyle/>
          <a:p>
            <a:r>
              <a:rPr lang="en-MY" dirty="0" smtClean="0"/>
              <a:t> </a:t>
            </a:r>
            <a:r>
              <a:rPr lang="en-MY" sz="3600" dirty="0" smtClean="0">
                <a:latin typeface="Bell MT" panose="02020503060305020303" pitchFamily="18" charset="0"/>
              </a:rPr>
              <a:t>Advantages Of Ambiguity Tolerance</a:t>
            </a:r>
            <a:endParaRPr lang="en-MY" sz="3600" dirty="0">
              <a:latin typeface="Bell MT" panose="02020503060305020303" pitchFamily="18" charset="0"/>
            </a:endParaRPr>
          </a:p>
        </p:txBody>
      </p:sp>
      <p:sp>
        <p:nvSpPr>
          <p:cNvPr id="3" name="Content Placeholder 2"/>
          <p:cNvSpPr>
            <a:spLocks noGrp="1"/>
          </p:cNvSpPr>
          <p:nvPr>
            <p:ph idx="1"/>
          </p:nvPr>
        </p:nvSpPr>
        <p:spPr/>
        <p:txBody>
          <a:bodyPr>
            <a:normAutofit/>
          </a:bodyPr>
          <a:lstStyle/>
          <a:p>
            <a:pPr>
              <a:buFont typeface="Wingdings" panose="05000000000000000000" pitchFamily="2" charset="2"/>
              <a:buChar char="Ø"/>
            </a:pPr>
            <a:r>
              <a:rPr lang="en-MY" sz="2000" dirty="0" smtClean="0"/>
              <a:t>A person who is tolerant of ambiguity is free to entertain a number of innovative and creative possibilities.</a:t>
            </a:r>
          </a:p>
          <a:p>
            <a:pPr>
              <a:buFont typeface="Wingdings" panose="05000000000000000000" pitchFamily="2" charset="2"/>
              <a:buChar char="Ø"/>
            </a:pPr>
            <a:endParaRPr lang="en-MY" sz="2000" dirty="0" smtClean="0"/>
          </a:p>
          <a:p>
            <a:pPr>
              <a:buFont typeface="Wingdings" panose="05000000000000000000" pitchFamily="2" charset="2"/>
              <a:buChar char="Ø"/>
            </a:pPr>
            <a:r>
              <a:rPr lang="en-MY" sz="2000" dirty="0" smtClean="0"/>
              <a:t>In second language learning a great amount of apparently contradictory information is encountered.</a:t>
            </a:r>
          </a:p>
          <a:p>
            <a:pPr>
              <a:buFont typeface="Wingdings" panose="05000000000000000000" pitchFamily="2" charset="2"/>
              <a:buChar char="Ø"/>
            </a:pPr>
            <a:endParaRPr lang="en-MY" sz="2000" dirty="0" smtClean="0"/>
          </a:p>
          <a:p>
            <a:pPr>
              <a:buFont typeface="Wingdings" panose="05000000000000000000" pitchFamily="2" charset="2"/>
              <a:buChar char="Ø"/>
            </a:pPr>
            <a:r>
              <a:rPr lang="en-MY" sz="2000" dirty="0" smtClean="0"/>
              <a:t>Successful language learning necessitates tolerance of such ambiguities, at least for interim periods or stages, during which time ambiguous items are given a chance to become resolved.</a:t>
            </a:r>
            <a:endParaRPr lang="en-MY" sz="2000" dirty="0"/>
          </a:p>
        </p:txBody>
      </p:sp>
    </p:spTree>
    <p:extLst>
      <p:ext uri="{BB962C8B-B14F-4D97-AF65-F5344CB8AC3E}">
        <p14:creationId xmlns:p14="http://schemas.microsoft.com/office/powerpoint/2010/main" xmlns="" val="1671104521"/>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712968" cy="1368152"/>
          </a:xfrm>
        </p:spPr>
        <p:txBody>
          <a:bodyPr/>
          <a:lstStyle/>
          <a:p>
            <a:r>
              <a:rPr lang="en-MY" dirty="0" smtClean="0">
                <a:latin typeface="Algerian" panose="04020705040A02060702" pitchFamily="82" charset="0"/>
              </a:rPr>
              <a:t>       </a:t>
            </a:r>
            <a:r>
              <a:rPr lang="en-MY" sz="3600" dirty="0" smtClean="0">
                <a:latin typeface="Bell MT" panose="02020503060305020303" pitchFamily="18" charset="0"/>
              </a:rPr>
              <a:t>Disadvantages Of Ambiguity Tolerance</a:t>
            </a:r>
            <a:endParaRPr lang="en-MY" sz="3600" dirty="0">
              <a:latin typeface="Bell MT" panose="02020503060305020303" pitchFamily="18" charset="0"/>
            </a:endParaRPr>
          </a:p>
        </p:txBody>
      </p:sp>
      <p:sp>
        <p:nvSpPr>
          <p:cNvPr id="3" name="Content Placeholder 2"/>
          <p:cNvSpPr>
            <a:spLocks noGrp="1"/>
          </p:cNvSpPr>
          <p:nvPr>
            <p:ph idx="1"/>
          </p:nvPr>
        </p:nvSpPr>
        <p:spPr/>
        <p:txBody>
          <a:bodyPr>
            <a:normAutofit/>
          </a:bodyPr>
          <a:lstStyle/>
          <a:p>
            <a:r>
              <a:rPr lang="en-MY" sz="2000" dirty="0" smtClean="0"/>
              <a:t>Too much tolerance of ambiguity can have a damaging effect.</a:t>
            </a:r>
          </a:p>
          <a:p>
            <a:endParaRPr lang="en-MY" sz="2000" dirty="0" smtClean="0"/>
          </a:p>
          <a:p>
            <a:r>
              <a:rPr lang="en-MY" sz="2000" dirty="0" smtClean="0"/>
              <a:t>People </a:t>
            </a:r>
            <a:r>
              <a:rPr lang="en-MY" sz="2000" dirty="0"/>
              <a:t>can become “wishy-washy,” accepting virtually every proposition before them, not efficiently subsuming necessary facts into their cognitive organizational structure</a:t>
            </a:r>
            <a:r>
              <a:rPr lang="en-MY" sz="2000" dirty="0" smtClean="0"/>
              <a:t>.</a:t>
            </a:r>
          </a:p>
          <a:p>
            <a:pPr marL="0" indent="0">
              <a:buNone/>
            </a:pPr>
            <a:endParaRPr lang="en-MY" sz="2000" dirty="0" smtClean="0"/>
          </a:p>
          <a:p>
            <a:r>
              <a:rPr lang="en-MY" sz="2000" dirty="0" smtClean="0"/>
              <a:t>Such excess tolerance has the effects of hampering or preventing meaningful </a:t>
            </a:r>
            <a:r>
              <a:rPr lang="en-MY" sz="2000" dirty="0" err="1" smtClean="0"/>
              <a:t>subsumption</a:t>
            </a:r>
            <a:r>
              <a:rPr lang="en-MY" sz="2000" dirty="0" smtClean="0"/>
              <a:t> of ideas.  </a:t>
            </a:r>
            <a:endParaRPr lang="en-MY" sz="2000" dirty="0"/>
          </a:p>
        </p:txBody>
      </p:sp>
    </p:spTree>
    <p:extLst>
      <p:ext uri="{BB962C8B-B14F-4D97-AF65-F5344CB8AC3E}">
        <p14:creationId xmlns:p14="http://schemas.microsoft.com/office/powerpoint/2010/main" xmlns="" val="2436586621"/>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04665"/>
            <a:ext cx="7955043" cy="1152128"/>
          </a:xfrm>
        </p:spPr>
        <p:txBody>
          <a:bodyPr/>
          <a:lstStyle/>
          <a:p>
            <a:r>
              <a:rPr lang="en-MY" sz="3600" dirty="0" smtClean="0">
                <a:latin typeface="Bell MT" panose="02020503060305020303" pitchFamily="18" charset="0"/>
              </a:rPr>
              <a:t>  Advantages Of Ambiguity Intolerance</a:t>
            </a:r>
            <a:endParaRPr lang="en-MY" sz="3600" dirty="0">
              <a:latin typeface="Bell MT" panose="02020503060305020303" pitchFamily="18" charset="0"/>
            </a:endParaRPr>
          </a:p>
        </p:txBody>
      </p:sp>
      <p:sp>
        <p:nvSpPr>
          <p:cNvPr id="3" name="Content Placeholder 2"/>
          <p:cNvSpPr>
            <a:spLocks noGrp="1"/>
          </p:cNvSpPr>
          <p:nvPr>
            <p:ph idx="1"/>
          </p:nvPr>
        </p:nvSpPr>
        <p:spPr>
          <a:xfrm>
            <a:off x="1009443" y="1807361"/>
            <a:ext cx="7125112" cy="3565855"/>
          </a:xfrm>
        </p:spPr>
        <p:txBody>
          <a:bodyPr>
            <a:normAutofit/>
          </a:bodyPr>
          <a:lstStyle/>
          <a:p>
            <a:pPr>
              <a:buFont typeface="Wingdings" panose="05000000000000000000" pitchFamily="2" charset="2"/>
              <a:buChar char="Ø"/>
            </a:pPr>
            <a:r>
              <a:rPr lang="en-MY" sz="2400" dirty="0" smtClean="0">
                <a:latin typeface="Verdana" panose="020B0604030504040204" pitchFamily="34" charset="0"/>
                <a:ea typeface="Verdana" panose="020B0604030504040204" pitchFamily="34" charset="0"/>
                <a:cs typeface="Verdana" panose="020B0604030504040204" pitchFamily="34" charset="0"/>
              </a:rPr>
              <a:t>A certain intolerance at an optimal level enables one to close off avenues of hopeless possibilities, to reject entirely contradictory material, and to deal with the reality of the system that one has built.</a:t>
            </a:r>
          </a:p>
        </p:txBody>
      </p:sp>
    </p:spTree>
    <p:extLst>
      <p:ext uri="{BB962C8B-B14F-4D97-AF65-F5344CB8AC3E}">
        <p14:creationId xmlns:p14="http://schemas.microsoft.com/office/powerpoint/2010/main" xmlns="" val="3839125614"/>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675724"/>
            <a:ext cx="9144000" cy="924475"/>
          </a:xfrm>
        </p:spPr>
        <p:txBody>
          <a:bodyPr/>
          <a:lstStyle/>
          <a:p>
            <a:r>
              <a:rPr lang="en-MY" sz="3600" dirty="0" smtClean="0">
                <a:latin typeface="Bell MT" panose="02020503060305020303" pitchFamily="18" charset="0"/>
              </a:rPr>
              <a:t>    Disadvantages Of Ambiguity Intolerance</a:t>
            </a:r>
            <a:endParaRPr lang="en-MY" sz="3600" dirty="0">
              <a:latin typeface="Bell MT" panose="02020503060305020303" pitchFamily="18" charset="0"/>
            </a:endParaRPr>
          </a:p>
        </p:txBody>
      </p:sp>
      <p:sp>
        <p:nvSpPr>
          <p:cNvPr id="3" name="Content Placeholder 2"/>
          <p:cNvSpPr>
            <a:spLocks noGrp="1"/>
          </p:cNvSpPr>
          <p:nvPr>
            <p:ph idx="1"/>
          </p:nvPr>
        </p:nvSpPr>
        <p:spPr/>
        <p:txBody>
          <a:bodyPr>
            <a:normAutofit/>
          </a:bodyPr>
          <a:lstStyle/>
          <a:p>
            <a:r>
              <a:rPr lang="en-MY" sz="2000" dirty="0" smtClean="0"/>
              <a:t>If ambiguity is perceived as a threat, the result is a rigid, dogmatic, brittle mind that is too narrow to be creative. This may be particularly harmful in second language learning.</a:t>
            </a:r>
          </a:p>
          <a:p>
            <a:endParaRPr lang="en-MY" sz="2000" dirty="0" smtClean="0"/>
          </a:p>
          <a:p>
            <a:r>
              <a:rPr lang="en-MY" sz="2000" dirty="0" smtClean="0"/>
              <a:t>A few research findings are available on ambiguity intolerance in second language learning.</a:t>
            </a:r>
          </a:p>
        </p:txBody>
      </p:sp>
    </p:spTree>
    <p:extLst>
      <p:ext uri="{BB962C8B-B14F-4D97-AF65-F5344CB8AC3E}">
        <p14:creationId xmlns:p14="http://schemas.microsoft.com/office/powerpoint/2010/main" xmlns="" val="3689427094"/>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584" y="836712"/>
            <a:ext cx="7125112" cy="4608512"/>
          </a:xfrm>
        </p:spPr>
        <p:txBody>
          <a:bodyPr>
            <a:normAutofit lnSpcReduction="10000"/>
          </a:bodyPr>
          <a:lstStyle/>
          <a:p>
            <a:r>
              <a:rPr lang="en-MY" dirty="0" err="1" smtClean="0"/>
              <a:t>Naiman</a:t>
            </a:r>
            <a:r>
              <a:rPr lang="en-MY" dirty="0" smtClean="0"/>
              <a:t> et al. (1978) found that ambiguity tolerance was one of two significant factors in predicting the success of their high school learners of French in Toronto.</a:t>
            </a:r>
          </a:p>
          <a:p>
            <a:endParaRPr lang="en-MY" dirty="0" smtClean="0"/>
          </a:p>
          <a:p>
            <a:r>
              <a:rPr lang="en-MY" dirty="0" err="1" smtClean="0"/>
              <a:t>Chapelle</a:t>
            </a:r>
            <a:r>
              <a:rPr lang="en-MY" dirty="0" smtClean="0"/>
              <a:t> and Roberts (1986) measured tolerance of ambiguity in learners o English as a second language in Illinois. They found that learners with high tolerance for ambiguity were slightly more successful in certain language tasks.</a:t>
            </a:r>
          </a:p>
          <a:p>
            <a:endParaRPr lang="en-MY" dirty="0" smtClean="0"/>
          </a:p>
          <a:p>
            <a:r>
              <a:rPr lang="en-MY" dirty="0" smtClean="0"/>
              <a:t>In conclusion, these </a:t>
            </a:r>
            <a:r>
              <a:rPr lang="en-MY" dirty="0"/>
              <a:t>findings suggest that ambiguity tolerance may be an important factor in second language learning. </a:t>
            </a:r>
          </a:p>
          <a:p>
            <a:endParaRPr lang="en-MY" dirty="0"/>
          </a:p>
        </p:txBody>
      </p:sp>
    </p:spTree>
    <p:extLst>
      <p:ext uri="{BB962C8B-B14F-4D97-AF65-F5344CB8AC3E}">
        <p14:creationId xmlns:p14="http://schemas.microsoft.com/office/powerpoint/2010/main" xmlns="" val="583739895"/>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3"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STYLE:</a:t>
            </a:r>
            <a:br>
              <a:rPr lang="en-US" dirty="0"/>
            </a:br>
            <a:r>
              <a:rPr lang="en-US" dirty="0"/>
              <a:t>REFLECTIVITY AND IMPULSIVITY</a:t>
            </a:r>
            <a:r>
              <a:rPr lang="ms-MY" dirty="0"/>
              <a:t/>
            </a:r>
            <a:br>
              <a:rPr lang="ms-MY" dirty="0"/>
            </a:br>
            <a:endParaRPr lang="ms-MY" dirty="0"/>
          </a:p>
        </p:txBody>
      </p:sp>
      <p:graphicFrame>
        <p:nvGraphicFramePr>
          <p:cNvPr id="5" name="Content Placeholder 3"/>
          <p:cNvGraphicFramePr>
            <a:graphicFrameLocks noGrp="1"/>
          </p:cNvGraphicFramePr>
          <p:nvPr>
            <p:ph idx="1"/>
            <p:extLst>
              <p:ext uri="{D42A27DB-BD31-4B8C-83A1-F6EECF244321}">
                <p14:modId xmlns:p14="http://schemas.microsoft.com/office/powerpoint/2010/main" xmlns="" val="1550398141"/>
              </p:ext>
            </p:extLst>
          </p:nvPr>
        </p:nvGraphicFramePr>
        <p:xfrm>
          <a:off x="457200" y="1627584"/>
          <a:ext cx="80772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758461124"/>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7"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r>
              <a:rPr lang="en-US" sz="2800" b="1" dirty="0" smtClean="0">
                <a:effectLst>
                  <a:outerShdw blurRad="38100" dist="38100" dir="2700000" algn="tl">
                    <a:srgbClr val="000000">
                      <a:alpha val="43137"/>
                    </a:srgbClr>
                  </a:outerShdw>
                </a:effectLst>
              </a:rPr>
              <a:t>THE IMPLICATION FOR LANGUAGE ACQUISITION</a:t>
            </a:r>
            <a:endParaRPr lang="en-US" sz="2800" b="1" dirty="0">
              <a:effectLst>
                <a:outerShdw blurRad="38100" dist="38100" dir="2700000" algn="tl">
                  <a:srgbClr val="000000">
                    <a:alpha val="43137"/>
                  </a:srgbClr>
                </a:outerShdw>
              </a:effectLst>
            </a:endParaRPr>
          </a:p>
        </p:txBody>
      </p:sp>
      <p:graphicFrame>
        <p:nvGraphicFramePr>
          <p:cNvPr id="5" name="Content Placeholder 3"/>
          <p:cNvGraphicFramePr>
            <a:graphicFrameLocks noGrp="1"/>
          </p:cNvGraphicFramePr>
          <p:nvPr>
            <p:ph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7809231"/>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7"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pPr algn="ctr"/>
            <a:r>
              <a:rPr lang="en-US" sz="2600" b="1" dirty="0" smtClean="0">
                <a:effectLst>
                  <a:outerShdw blurRad="38100" dist="38100" dir="2700000" algn="tl">
                    <a:srgbClr val="000000">
                      <a:alpha val="43137"/>
                    </a:srgbClr>
                  </a:outerShdw>
                </a:effectLst>
              </a:rPr>
              <a:t>STUDIES THAT RELATED TO SECOND LANGUAGE LEARNING</a:t>
            </a:r>
            <a:br>
              <a:rPr lang="en-US" sz="2600" b="1" dirty="0" smtClean="0">
                <a:effectLst>
                  <a:outerShdw blurRad="38100" dist="38100" dir="2700000" algn="tl">
                    <a:srgbClr val="000000">
                      <a:alpha val="43137"/>
                    </a:srgbClr>
                  </a:outerShdw>
                </a:effectLst>
              </a:rPr>
            </a:br>
            <a:r>
              <a:rPr lang="en-US" sz="2600" b="1" dirty="0" smtClean="0">
                <a:effectLst>
                  <a:outerShdw blurRad="38100" dist="38100" dir="2700000" algn="tl">
                    <a:srgbClr val="000000">
                      <a:alpha val="43137"/>
                    </a:srgbClr>
                  </a:outerShdw>
                </a:effectLst>
              </a:rPr>
              <a:t>(ADULT LEARNERS)</a:t>
            </a:r>
            <a:endParaRPr lang="en-US" sz="2600" b="1" dirty="0">
              <a:effectLst>
                <a:outerShdw blurRad="38100" dist="38100" dir="2700000" algn="tl">
                  <a:srgbClr val="000000">
                    <a:alpha val="43137"/>
                  </a:srgbClr>
                </a:outerShdw>
              </a:effectLst>
            </a:endParaRPr>
          </a:p>
        </p:txBody>
      </p:sp>
      <p:graphicFrame>
        <p:nvGraphicFramePr>
          <p:cNvPr id="5" name="Content Placeholder 3"/>
          <p:cNvGraphicFramePr>
            <a:graphicFrameLocks noGrp="1"/>
          </p:cNvGraphicFramePr>
          <p:nvPr>
            <p:ph idx="1"/>
            <p:extLst>
              <p:ext uri="{D42A27DB-BD31-4B8C-83A1-F6EECF244321}">
                <p14:modId xmlns:p14="http://schemas.microsoft.com/office/powerpoint/2010/main" xmlns="" val="1120373962"/>
              </p:ext>
            </p:extLst>
          </p:nvPr>
        </p:nvGraphicFramePr>
        <p:xfrm>
          <a:off x="457200" y="1867743"/>
          <a:ext cx="7467600"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985342792"/>
      </p:ext>
    </p:extLst>
  </p:cSld>
  <p:clrMapOvr>
    <a:masterClrMapping/>
  </p:clrMapOvr>
  <mc:AlternateContent xmlns:mc="http://schemas.openxmlformats.org/markup-compatibility/2006">
    <mc:Choice xmlns:p14="http://schemas.microsoft.com/office/powerpoint/2010/main" xmlns="" Requires="p14">
      <p:transition spd="slow" p14:dur="800">
        <p14:flythrough/>
        <p:sndAc>
          <p:stSnd>
            <p:snd r:embed="rId7" name="whoosh.wav"/>
          </p:stSnd>
        </p:sndAc>
      </p:transition>
    </mc:Choice>
    <mc:Fallback>
      <p:transition spd="slow">
        <p:fade/>
        <p:sndAc>
          <p:stSnd>
            <p:snd r:embed="rId2" name="whoosh.wav"/>
          </p:stSnd>
        </p:sndAc>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234</TotalTime>
  <Words>663</Words>
  <Application>Microsoft Office PowerPoint</Application>
  <PresentationFormat>On-screen Show (4:3)</PresentationFormat>
  <Paragraphs>66</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Adjacency</vt:lpstr>
      <vt:lpstr> AMBIGUITY TOLERANCE       and intolerance</vt:lpstr>
      <vt:lpstr> Advantages Of Ambiguity Tolerance</vt:lpstr>
      <vt:lpstr>       Disadvantages Of Ambiguity Tolerance</vt:lpstr>
      <vt:lpstr>  Advantages Of Ambiguity Intolerance</vt:lpstr>
      <vt:lpstr>    Disadvantages Of Ambiguity Intolerance</vt:lpstr>
      <vt:lpstr>Slide 6</vt:lpstr>
      <vt:lpstr>LEARNING STYLE: REFLECTIVITY AND IMPULSIVITY </vt:lpstr>
      <vt:lpstr>THE IMPLICATION FOR LANGUAGE ACQUISITION</vt:lpstr>
      <vt:lpstr>STUDIES THAT RELATED TO SECOND LANGUAGE LEARNING (ADULT LEARNERS)</vt:lpstr>
      <vt:lpstr>CLASSROOM SECOND LANGUAGE LEARNING AND TEACHING (R/I IMPORTANT CONSIDERATION)</vt:lpstr>
      <vt:lpstr>Visual and Auditory styles</vt:lpstr>
      <vt:lpstr>JOY REID’S RESEARCHED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AMBIGUITY        TOLERANCE</dc:title>
  <dc:creator>User</dc:creator>
  <cp:lastModifiedBy>Bakri</cp:lastModifiedBy>
  <cp:revision>22</cp:revision>
  <dcterms:created xsi:type="dcterms:W3CDTF">2014-11-02T18:00:01Z</dcterms:created>
  <dcterms:modified xsi:type="dcterms:W3CDTF">2015-01-12T04:21:17Z</dcterms:modified>
</cp:coreProperties>
</file>